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19C1-A623-4BE5-9D95-7D8A6ECC6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create Hues and Variations </a:t>
            </a:r>
            <a:br>
              <a:rPr lang="en-US" dirty="0"/>
            </a:br>
            <a:r>
              <a:rPr lang="en-US" dirty="0"/>
              <a:t>in Microsoft Word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10102-1FD7-4291-B707-74084D31A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FI51 – Obj. 2.02</a:t>
            </a:r>
          </a:p>
        </p:txBody>
      </p:sp>
    </p:spTree>
    <p:extLst>
      <p:ext uri="{BB962C8B-B14F-4D97-AF65-F5344CB8AC3E}">
        <p14:creationId xmlns:p14="http://schemas.microsoft.com/office/powerpoint/2010/main" val="422718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1891A-6C84-4BF4-B963-9E34B43B4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76" t="18539" r="12328" b="15556"/>
          <a:stretch/>
        </p:blipFill>
        <p:spPr>
          <a:xfrm>
            <a:off x="6296298" y="470261"/>
            <a:ext cx="5562546" cy="62353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CA653B-863F-43BB-BA28-8E039E2D832E}"/>
              </a:ext>
            </a:extLst>
          </p:cNvPr>
          <p:cNvSpPr/>
          <p:nvPr/>
        </p:nvSpPr>
        <p:spPr>
          <a:xfrm>
            <a:off x="1420335" y="1052612"/>
            <a:ext cx="44226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created the color you want, click OK and the color will be added to your color palette for this file. 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Most people would call this new color PEACH</a:t>
            </a:r>
            <a:r>
              <a:rPr lang="en-US" sz="3200">
                <a:latin typeface="Calibri" panose="020F0502020204030204" pitchFamily="34" charset="0"/>
                <a:cs typeface="Times New Roman" panose="02020603050405020304" pitchFamily="18" charset="0"/>
              </a:rPr>
              <a:t>, now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you know it is a TINT of the hue ORANGE.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9882914-A08D-4B3F-8399-00F1BAEE59A8}"/>
              </a:ext>
            </a:extLst>
          </p:cNvPr>
          <p:cNvSpPr/>
          <p:nvPr/>
        </p:nvSpPr>
        <p:spPr>
          <a:xfrm>
            <a:off x="7732096" y="5103223"/>
            <a:ext cx="2690949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A555614-B8A1-493C-A5A8-55E545F58D96}"/>
              </a:ext>
            </a:extLst>
          </p:cNvPr>
          <p:cNvSpPr/>
          <p:nvPr/>
        </p:nvSpPr>
        <p:spPr>
          <a:xfrm>
            <a:off x="7732095" y="988423"/>
            <a:ext cx="2690949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51.2.01.Hue Knew Teacher Resource.Hurley.v2 - Word">
            <a:extLst>
              <a:ext uri="{FF2B5EF4-FFF2-40B4-BE49-F238E27FC236}">
                <a16:creationId xmlns:a16="http://schemas.microsoft.com/office/drawing/2014/main" id="{4253BBF4-C43C-431A-B13F-B722B2B60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5" t="45421" r="19408" b="20319"/>
          <a:stretch/>
        </p:blipFill>
        <p:spPr>
          <a:xfrm>
            <a:off x="6174856" y="320039"/>
            <a:ext cx="4660784" cy="6281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EA75A-58EB-46BC-BDDC-0966D1B5336F}"/>
              </a:ext>
            </a:extLst>
          </p:cNvPr>
          <p:cNvSpPr txBox="1"/>
          <p:nvPr/>
        </p:nvSpPr>
        <p:spPr>
          <a:xfrm>
            <a:off x="368416" y="1652403"/>
            <a:ext cx="5806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</a:t>
            </a:r>
            <a:r>
              <a:rPr lang="en-US" sz="2800" dirty="0" err="1"/>
              <a:t>Powerpoint</a:t>
            </a:r>
            <a:r>
              <a:rPr lang="en-US" sz="2800" dirty="0"/>
              <a:t> explains how to create a hue and its variations in Microsoft Word.  For students with growing up in the digital age and with access to computers this can be a valuable tool in helping them understand and visualize hue, tint, shade and tone.</a:t>
            </a:r>
          </a:p>
          <a:p>
            <a:endParaRPr lang="en-US" sz="2800" dirty="0"/>
          </a:p>
          <a:p>
            <a:r>
              <a:rPr lang="en-US" sz="2800" dirty="0"/>
              <a:t>This is also referenced in the box at the bottom of the Hue Knew assignment from the curriculum.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C266E4F-D546-434A-9035-E12EC9808598}"/>
              </a:ext>
            </a:extLst>
          </p:cNvPr>
          <p:cNvSpPr/>
          <p:nvPr/>
        </p:nvSpPr>
        <p:spPr>
          <a:xfrm>
            <a:off x="5655013" y="5525310"/>
            <a:ext cx="2665378" cy="51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BD2EF-3436-4F15-9FB2-5BD6E3AD7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85" b="13333"/>
          <a:stretch/>
        </p:blipFill>
        <p:spPr>
          <a:xfrm>
            <a:off x="4654295" y="0"/>
            <a:ext cx="7456477" cy="67299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BF9630-8F1D-481C-BB6D-97C6190B94B3}"/>
              </a:ext>
            </a:extLst>
          </p:cNvPr>
          <p:cNvSpPr/>
          <p:nvPr/>
        </p:nvSpPr>
        <p:spPr>
          <a:xfrm>
            <a:off x="716280" y="2081707"/>
            <a:ext cx="3764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one of the colored squares. Go into Drawing Tools or Format, click Shape Fill or paint bucket icon, then More Fill Colors…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661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EE9DB-CE8C-4F7F-9EC7-684772C13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52" t="8000" r="19393" b="24133"/>
          <a:stretch/>
        </p:blipFill>
        <p:spPr>
          <a:xfrm>
            <a:off x="6181344" y="109727"/>
            <a:ext cx="4946904" cy="65915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73F36E-B4D8-4F5C-8E45-F725CB52C8DD}"/>
              </a:ext>
            </a:extLst>
          </p:cNvPr>
          <p:cNvSpPr/>
          <p:nvPr/>
        </p:nvSpPr>
        <p:spPr>
          <a:xfrm>
            <a:off x="1392936" y="1368475"/>
            <a:ext cx="3764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small window that opens click on the custom tab and it will look like this…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You will see the current color displayed in a box to the right.</a:t>
            </a:r>
            <a:endParaRPr lang="en-US" sz="32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B4C7ED1-C821-4732-A09B-F25E3B126353}"/>
              </a:ext>
            </a:extLst>
          </p:cNvPr>
          <p:cNvSpPr/>
          <p:nvPr/>
        </p:nvSpPr>
        <p:spPr>
          <a:xfrm rot="2245014">
            <a:off x="6225825" y="846695"/>
            <a:ext cx="1700784" cy="722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48554AD-EE6C-4C77-85BB-98FEDF3D43BD}"/>
              </a:ext>
            </a:extLst>
          </p:cNvPr>
          <p:cNvSpPr/>
          <p:nvPr/>
        </p:nvSpPr>
        <p:spPr>
          <a:xfrm>
            <a:off x="7513120" y="4804894"/>
            <a:ext cx="1700784" cy="722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0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599CA6-13B6-4FE0-8B10-8861B7201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63" t="18556" r="12169" b="14667"/>
          <a:stretch/>
        </p:blipFill>
        <p:spPr>
          <a:xfrm>
            <a:off x="6065065" y="282932"/>
            <a:ext cx="5762942" cy="6339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763C46-4DE9-4112-8BD1-BAA6602F835A}"/>
              </a:ext>
            </a:extLst>
          </p:cNvPr>
          <p:cNvSpPr/>
          <p:nvPr/>
        </p:nvSpPr>
        <p:spPr>
          <a:xfrm>
            <a:off x="1420335" y="1052612"/>
            <a:ext cx="4422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Drag the cross icon to the top of the color spectrum chart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Move the arrow on the side bar to the middle.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Notice there is a new color showing since the original was not a hue.</a:t>
            </a:r>
            <a:endParaRPr lang="en-US" sz="32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5447E93-A5AB-4792-96FD-8EA198A32D13}"/>
              </a:ext>
            </a:extLst>
          </p:cNvPr>
          <p:cNvSpPr/>
          <p:nvPr/>
        </p:nvSpPr>
        <p:spPr>
          <a:xfrm rot="18372983">
            <a:off x="5841037" y="468545"/>
            <a:ext cx="448056" cy="1490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6306C90-544E-4374-BE11-EE9D4C7AF48F}"/>
              </a:ext>
            </a:extLst>
          </p:cNvPr>
          <p:cNvSpPr/>
          <p:nvPr/>
        </p:nvSpPr>
        <p:spPr>
          <a:xfrm rot="1965524">
            <a:off x="10470005" y="1299175"/>
            <a:ext cx="448056" cy="1490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242C1-A2A9-4854-BF66-F3B690050767}"/>
              </a:ext>
            </a:extLst>
          </p:cNvPr>
          <p:cNvSpPr txBox="1"/>
          <p:nvPr/>
        </p:nvSpPr>
        <p:spPr>
          <a:xfrm>
            <a:off x="5025137" y="416886"/>
            <a:ext cx="59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3BA47-78E2-44A8-8C2D-ECC08DEAB0A8}"/>
              </a:ext>
            </a:extLst>
          </p:cNvPr>
          <p:cNvSpPr txBox="1"/>
          <p:nvPr/>
        </p:nvSpPr>
        <p:spPr>
          <a:xfrm>
            <a:off x="10987365" y="988241"/>
            <a:ext cx="59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625F4C1-2E8C-4785-B79F-7F9D8BAB3028}"/>
              </a:ext>
            </a:extLst>
          </p:cNvPr>
          <p:cNvSpPr/>
          <p:nvPr/>
        </p:nvSpPr>
        <p:spPr>
          <a:xfrm rot="16200000">
            <a:off x="9018332" y="4348489"/>
            <a:ext cx="448056" cy="1490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2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59988-1B12-4E46-AD02-9F8F01C68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96" t="17600" r="13081" b="17066"/>
          <a:stretch/>
        </p:blipFill>
        <p:spPr>
          <a:xfrm>
            <a:off x="6355079" y="374904"/>
            <a:ext cx="5333173" cy="59527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FB075F-5923-49AF-9780-3D32B2E73C90}"/>
              </a:ext>
            </a:extLst>
          </p:cNvPr>
          <p:cNvSpPr/>
          <p:nvPr/>
        </p:nvSpPr>
        <p:spPr>
          <a:xfrm>
            <a:off x="1420335" y="1052612"/>
            <a:ext cx="44226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Drag the cross icon straight down the color spectrum chart, leaving the side bar arrow in the middle</a:t>
            </a:r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Notice there is a new, duller color or tone showing at the bottom.</a:t>
            </a:r>
            <a:endParaRPr lang="en-US" sz="32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7F35BDA-1476-4FEF-8E73-D1C689DBF219}"/>
              </a:ext>
            </a:extLst>
          </p:cNvPr>
          <p:cNvSpPr/>
          <p:nvPr/>
        </p:nvSpPr>
        <p:spPr>
          <a:xfrm rot="18372983">
            <a:off x="6131050" y="1166640"/>
            <a:ext cx="448056" cy="1490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F3AB1C6-27F2-4C9C-BF77-3A1694C46E6F}"/>
              </a:ext>
            </a:extLst>
          </p:cNvPr>
          <p:cNvSpPr/>
          <p:nvPr/>
        </p:nvSpPr>
        <p:spPr>
          <a:xfrm rot="16200000">
            <a:off x="9420668" y="4351973"/>
            <a:ext cx="448056" cy="1490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047BEC-0B0D-4F39-94B6-4BA0FA8B5BA2}"/>
              </a:ext>
            </a:extLst>
          </p:cNvPr>
          <p:cNvSpPr/>
          <p:nvPr/>
        </p:nvSpPr>
        <p:spPr>
          <a:xfrm>
            <a:off x="1420335" y="1052612"/>
            <a:ext cx="4422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Leave the cross icon at the top of the color spectrum chart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Drag the arrow on the side bar towards the top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Notice there is a new, lighter color or tint showing at the bottom.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6B3DE-EC8F-4305-9F1A-FF106213D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76" t="18539" r="12328" b="15556"/>
          <a:stretch/>
        </p:blipFill>
        <p:spPr>
          <a:xfrm>
            <a:off x="6296298" y="470261"/>
            <a:ext cx="5562546" cy="623533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5634CC0-434E-497C-AC9A-2478F0F55CB0}"/>
              </a:ext>
            </a:extLst>
          </p:cNvPr>
          <p:cNvSpPr/>
          <p:nvPr/>
        </p:nvSpPr>
        <p:spPr>
          <a:xfrm rot="18372983">
            <a:off x="5841037" y="415810"/>
            <a:ext cx="448056" cy="1490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F0CA2B1-7836-45A4-BC5E-0FAD05FB7BFB}"/>
              </a:ext>
            </a:extLst>
          </p:cNvPr>
          <p:cNvSpPr/>
          <p:nvPr/>
        </p:nvSpPr>
        <p:spPr>
          <a:xfrm rot="2686627">
            <a:off x="10507413" y="1196703"/>
            <a:ext cx="404763" cy="1170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27055-C34C-4CA3-8003-692D42BB6DC0}"/>
              </a:ext>
            </a:extLst>
          </p:cNvPr>
          <p:cNvSpPr txBox="1"/>
          <p:nvPr/>
        </p:nvSpPr>
        <p:spPr>
          <a:xfrm>
            <a:off x="5025137" y="364151"/>
            <a:ext cx="59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5BFE3-710C-49AE-BEEF-3455AFB322AC}"/>
              </a:ext>
            </a:extLst>
          </p:cNvPr>
          <p:cNvSpPr txBox="1"/>
          <p:nvPr/>
        </p:nvSpPr>
        <p:spPr>
          <a:xfrm>
            <a:off x="10987365" y="988241"/>
            <a:ext cx="59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09EBFFA-66FA-4635-BC2E-15B407944352}"/>
              </a:ext>
            </a:extLst>
          </p:cNvPr>
          <p:cNvSpPr/>
          <p:nvPr/>
        </p:nvSpPr>
        <p:spPr>
          <a:xfrm rot="16200000">
            <a:off x="9427635" y="4548786"/>
            <a:ext cx="448056" cy="1490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9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9FFD0-840A-4019-ABE6-7D619F0B5BBF}"/>
              </a:ext>
            </a:extLst>
          </p:cNvPr>
          <p:cNvSpPr/>
          <p:nvPr/>
        </p:nvSpPr>
        <p:spPr>
          <a:xfrm>
            <a:off x="1420335" y="1052612"/>
            <a:ext cx="4422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Leave the cross icon at the top of the color spectrum chart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Drag the arrow on the side bar towards the bottom.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Notice there is a new, darker color or shade showing at the bottom.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93053-2D29-457B-B864-24477716B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40" t="19175" r="12497" b="16826"/>
          <a:stretch/>
        </p:blipFill>
        <p:spPr>
          <a:xfrm>
            <a:off x="6400329" y="517662"/>
            <a:ext cx="5661041" cy="604415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6B515C5-9FAB-4294-8B08-3D9106EE6294}"/>
              </a:ext>
            </a:extLst>
          </p:cNvPr>
          <p:cNvSpPr/>
          <p:nvPr/>
        </p:nvSpPr>
        <p:spPr>
          <a:xfrm rot="18372983">
            <a:off x="6102299" y="572564"/>
            <a:ext cx="448056" cy="1490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38DFA93-6F46-4129-8CF1-ECDC261226DB}"/>
              </a:ext>
            </a:extLst>
          </p:cNvPr>
          <p:cNvSpPr/>
          <p:nvPr/>
        </p:nvSpPr>
        <p:spPr>
          <a:xfrm rot="2772739">
            <a:off x="10725132" y="2076268"/>
            <a:ext cx="404763" cy="1170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B8FAD-F62D-4DB9-BE6F-01BFE81395A1}"/>
              </a:ext>
            </a:extLst>
          </p:cNvPr>
          <p:cNvSpPr txBox="1"/>
          <p:nvPr/>
        </p:nvSpPr>
        <p:spPr>
          <a:xfrm>
            <a:off x="5286399" y="520905"/>
            <a:ext cx="59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F5B5D-1AC8-4601-8E81-BA57E9F6BECD}"/>
              </a:ext>
            </a:extLst>
          </p:cNvPr>
          <p:cNvSpPr txBox="1"/>
          <p:nvPr/>
        </p:nvSpPr>
        <p:spPr>
          <a:xfrm>
            <a:off x="11205084" y="1867806"/>
            <a:ext cx="59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918346F-F22C-4629-A7A5-6A13FF5887EB}"/>
              </a:ext>
            </a:extLst>
          </p:cNvPr>
          <p:cNvSpPr/>
          <p:nvPr/>
        </p:nvSpPr>
        <p:spPr>
          <a:xfrm rot="16200000">
            <a:off x="9671480" y="4548786"/>
            <a:ext cx="448056" cy="1490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1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E1D858-0310-4C51-A6DA-3CDABC016785}"/>
              </a:ext>
            </a:extLst>
          </p:cNvPr>
          <p:cNvSpPr/>
          <p:nvPr/>
        </p:nvSpPr>
        <p:spPr>
          <a:xfrm>
            <a:off x="4516972" y="1000360"/>
            <a:ext cx="28776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Notice you can have a color that is both a </a:t>
            </a:r>
            <a:r>
              <a:rPr 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tone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and a </a:t>
            </a:r>
            <a:r>
              <a:rPr 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tint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Or…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tone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and a </a:t>
            </a:r>
            <a:r>
              <a:rPr 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shade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467C4-DE34-4EA7-8B1E-0A1073707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30" t="19809" r="13174" b="17714"/>
          <a:stretch/>
        </p:blipFill>
        <p:spPr>
          <a:xfrm>
            <a:off x="74763" y="615110"/>
            <a:ext cx="4519172" cy="5567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ACDC9-311D-4B65-8062-EEF6A8E1A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46" t="21007" r="13597" b="17786"/>
          <a:stretch/>
        </p:blipFill>
        <p:spPr>
          <a:xfrm>
            <a:off x="7394579" y="432230"/>
            <a:ext cx="4797421" cy="5567976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207CBC5-8743-4D0B-B112-A0565EE7FB26}"/>
              </a:ext>
            </a:extLst>
          </p:cNvPr>
          <p:cNvSpPr/>
          <p:nvPr/>
        </p:nvSpPr>
        <p:spPr>
          <a:xfrm rot="5400000">
            <a:off x="3936275" y="2558721"/>
            <a:ext cx="539931" cy="1314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FC19EEC-E943-4268-9F75-3D3A6C494FE0}"/>
              </a:ext>
            </a:extLst>
          </p:cNvPr>
          <p:cNvSpPr/>
          <p:nvPr/>
        </p:nvSpPr>
        <p:spPr>
          <a:xfrm rot="16200000">
            <a:off x="7372971" y="4419605"/>
            <a:ext cx="539931" cy="1314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434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62</TotalTime>
  <Words>393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Wingdings</vt:lpstr>
      <vt:lpstr>Droplet</vt:lpstr>
      <vt:lpstr>How to create Hues and Variations  in Microsoft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Hues and Variations  in Microsoft Word</dc:title>
  <dc:creator>Lori Hurley</dc:creator>
  <cp:lastModifiedBy>Lori Hurley</cp:lastModifiedBy>
  <cp:revision>9</cp:revision>
  <dcterms:created xsi:type="dcterms:W3CDTF">2017-07-17T20:57:50Z</dcterms:created>
  <dcterms:modified xsi:type="dcterms:W3CDTF">2017-08-30T02:08:32Z</dcterms:modified>
</cp:coreProperties>
</file>