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65" r:id="rId5"/>
    <p:sldId id="259" r:id="rId6"/>
    <p:sldId id="26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90" autoAdjust="0"/>
    <p:restoredTop sz="94676"/>
  </p:normalViewPr>
  <p:slideViewPr>
    <p:cSldViewPr snapToGrid="0">
      <p:cViewPr varScale="1">
        <p:scale>
          <a:sx n="77" d="100"/>
          <a:sy n="77" d="100"/>
        </p:scale>
        <p:origin x="126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6D9503-8E60-4AE5-875A-0443A892399E}" type="datetimeFigureOut">
              <a:rPr lang="en-US" smtClean="0"/>
              <a:t>2/2/2018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0E1B5-08FB-4F00-BCD2-5494F6CDA8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478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Make</a:t>
            </a:r>
            <a:r>
              <a:rPr lang="en-US" baseline="0" dirty="0"/>
              <a:t> sure students also mention appliances, accents on furniture, lighting, other types of trim, hinges on doors.  The students are introduced to structural light fixtures- This means the light fixture is hard wired into the home.  It is not easily changed.  It has to be planned when building or remodeling the home.  So picking a metal finish is an important consideration.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0E1B5-08FB-4F00-BCD2-5494F6CDA8A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7618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Careful</a:t>
            </a:r>
            <a:r>
              <a:rPr lang="en-US" baseline="0" dirty="0"/>
              <a:t> considerations for metal use in a space is important.  The choices you make can impact the style of the space.  Metals add interests to a space and textural depth to the space.  Slick, shiny metals reflect light which adds sparkle to the space while rusty, aged metals contribute to the warmth of a space.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0E1B5-08FB-4F00-BCD2-5494F6CDA8A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5120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Just changing the pulls or knobs on</a:t>
            </a:r>
            <a:r>
              <a:rPr lang="en-US" baseline="0" dirty="0"/>
              <a:t> a cabinet or piece of furniture can transform the look to a totally different style.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0E1B5-08FB-4F00-BCD2-5494F6CDA8A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905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2/2/2018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Metal Applications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Interior Design:  Obj. 3.04</a:t>
            </a:r>
          </a:p>
        </p:txBody>
      </p:sp>
      <p:sp>
        <p:nvSpPr>
          <p:cNvPr id="4" name="TextBox 1">
            <a:extLst>
              <a:ext uri="{FF2B5EF4-FFF2-40B4-BE49-F238E27FC236}">
                <a16:creationId xmlns:a16="http://schemas.microsoft.com/office/drawing/2014/main" id="{207B9809-767B-499F-8A65-41D2B9FB51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4068" y="5765104"/>
            <a:ext cx="6248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en-US" altLang="en-US" b="1" dirty="0">
                <a:cs typeface="Arial" panose="020B0604020202020204" pitchFamily="34" charset="0"/>
              </a:rPr>
              <a:t>Note:</a:t>
            </a:r>
            <a:r>
              <a:rPr lang="en-US" altLang="en-US" dirty="0">
                <a:cs typeface="Arial" panose="020B0604020202020204" pitchFamily="34" charset="0"/>
              </a:rPr>
              <a:t> This PPT does not contain images, please insert your own or download the Metal Applications PPT from the FI51 Teacher Shared Resources Folder on Moodle.</a:t>
            </a:r>
          </a:p>
        </p:txBody>
      </p:sp>
    </p:spTree>
    <p:extLst>
      <p:ext uri="{BB962C8B-B14F-4D97-AF65-F5344CB8AC3E}">
        <p14:creationId xmlns:p14="http://schemas.microsoft.com/office/powerpoint/2010/main" val="626538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171" y="350003"/>
            <a:ext cx="11901715" cy="1596177"/>
          </a:xfrm>
        </p:spPr>
        <p:txBody>
          <a:bodyPr/>
          <a:lstStyle/>
          <a:p>
            <a:r>
              <a:rPr lang="en-US" dirty="0"/>
              <a:t>Metal is used on many items in interiors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37383" y="1946180"/>
            <a:ext cx="10836205" cy="44546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Hardware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Fixtures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Furniture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Lighting</a:t>
            </a: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Accessories</a:t>
            </a:r>
          </a:p>
          <a:p>
            <a:pPr marL="0" indent="0">
              <a:buNone/>
            </a:pPr>
            <a:endParaRPr lang="en-US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rgbClr val="C00000"/>
                </a:solidFill>
              </a:rPr>
              <a:t>What are other Interior items that may use metal?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90383" y="-1524000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333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9104" y="210855"/>
            <a:ext cx="7434469" cy="1596177"/>
          </a:xfrm>
        </p:spPr>
        <p:txBody>
          <a:bodyPr/>
          <a:lstStyle/>
          <a:p>
            <a:r>
              <a:rPr lang="en-US" b="1" dirty="0"/>
              <a:t>Metal finishes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91615" y="1678728"/>
            <a:ext cx="4616489" cy="5060002"/>
          </a:xfrm>
        </p:spPr>
        <p:txBody>
          <a:bodyPr>
            <a:normAutofit lnSpcReduction="10000"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Should be planned</a:t>
            </a:r>
          </a:p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Can contribute to the style of the room</a:t>
            </a:r>
          </a:p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Metal finishes add texture and depth</a:t>
            </a:r>
          </a:p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Reflected light from Shiny metals helps create a feeling of more open space</a:t>
            </a:r>
          </a:p>
          <a:p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660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78297" y="489151"/>
            <a:ext cx="7434469" cy="1596177"/>
          </a:xfrm>
        </p:spPr>
        <p:txBody>
          <a:bodyPr/>
          <a:lstStyle/>
          <a:p>
            <a:r>
              <a:rPr lang="en-US" b="1" dirty="0"/>
              <a:t>Metal finishes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874642" y="2162843"/>
            <a:ext cx="5128592" cy="35163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These 2 cabinet pulls would give a very different look on these cabinets.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16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chemeClr val="accent2">
                    <a:lumMod val="50000"/>
                  </a:schemeClr>
                </a:solidFill>
              </a:rPr>
              <a:t>What do you think would be the effect of each one?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700211" y="2671011"/>
            <a:ext cx="3525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Teacher add pictures of two cabinet pulls that look very different.</a:t>
            </a:r>
          </a:p>
        </p:txBody>
      </p:sp>
    </p:spTree>
    <p:extLst>
      <p:ext uri="{BB962C8B-B14F-4D97-AF65-F5344CB8AC3E}">
        <p14:creationId xmlns:p14="http://schemas.microsoft.com/office/powerpoint/2010/main" val="3419808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8983" y="-168965"/>
            <a:ext cx="6296045" cy="1596177"/>
          </a:xfrm>
        </p:spPr>
        <p:txBody>
          <a:bodyPr>
            <a:normAutofit/>
          </a:bodyPr>
          <a:lstStyle/>
          <a:p>
            <a:r>
              <a:rPr lang="en-US" sz="4000" b="1" dirty="0"/>
              <a:t>Mixing Metals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095028" y="1702036"/>
            <a:ext cx="3722184" cy="34241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Mixing Metals can be done with a Harmonious effect, but should be planned, not haphazard.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6551" y="5834269"/>
            <a:ext cx="10289050" cy="34241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8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 cap="all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>
                <a:solidFill>
                  <a:srgbClr val="C00000"/>
                </a:solidFill>
              </a:rPr>
              <a:t>What makes the mixed Metal finishes work here?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97242" y="2984409"/>
            <a:ext cx="35252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Teacher add picture of space with mixed metals that is done successfully.</a:t>
            </a:r>
          </a:p>
        </p:txBody>
      </p:sp>
    </p:spTree>
    <p:extLst>
      <p:ext uri="{BB962C8B-B14F-4D97-AF65-F5344CB8AC3E}">
        <p14:creationId xmlns:p14="http://schemas.microsoft.com/office/powerpoint/2010/main" val="1800113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9887" y="-89452"/>
            <a:ext cx="6296045" cy="1596177"/>
          </a:xfrm>
        </p:spPr>
        <p:txBody>
          <a:bodyPr>
            <a:normAutofit/>
          </a:bodyPr>
          <a:lstStyle/>
          <a:p>
            <a:r>
              <a:rPr lang="en-US" sz="4000" b="1" dirty="0"/>
              <a:t>Mixing Metals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02093" y="1383670"/>
            <a:ext cx="4661378" cy="3424107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Choose a dominant metal</a:t>
            </a:r>
          </a:p>
          <a:p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Mix warm &amp; Cool metals</a:t>
            </a:r>
          </a:p>
          <a:p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Works well in neutral rooms</a:t>
            </a:r>
          </a:p>
          <a:p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Combine matte &amp; Shiny metals</a:t>
            </a:r>
          </a:p>
          <a:p>
            <a:r>
              <a:rPr lang="en-US" sz="2800" dirty="0">
                <a:solidFill>
                  <a:schemeClr val="accent2">
                    <a:lumMod val="50000"/>
                  </a:schemeClr>
                </a:solidFill>
              </a:rPr>
              <a:t>Keep it subtle so they don’t compete</a:t>
            </a:r>
          </a:p>
          <a:p>
            <a:endParaRPr lang="en-US" sz="28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5683509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Droplet</Template>
  <TotalTime>508</TotalTime>
  <Words>359</Words>
  <Application>Microsoft Office PowerPoint</Application>
  <PresentationFormat>Widescreen</PresentationFormat>
  <Paragraphs>37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Tw Cen MT</vt:lpstr>
      <vt:lpstr>Droplet</vt:lpstr>
      <vt:lpstr>Metal Applications</vt:lpstr>
      <vt:lpstr>Metal is used on many items in interiors</vt:lpstr>
      <vt:lpstr>Metal finishes</vt:lpstr>
      <vt:lpstr>Metal finishes</vt:lpstr>
      <vt:lpstr>Mixing Metals</vt:lpstr>
      <vt:lpstr>Mixing Metals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Choosing Metal Finishes</dc:title>
  <dc:creator>Lori Hurley</dc:creator>
  <cp:lastModifiedBy>Angela LeMay</cp:lastModifiedBy>
  <cp:revision>48</cp:revision>
  <dcterms:created xsi:type="dcterms:W3CDTF">2016-12-20T04:38:25Z</dcterms:created>
  <dcterms:modified xsi:type="dcterms:W3CDTF">2018-02-02T20:11:01Z</dcterms:modified>
</cp:coreProperties>
</file>