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Hue Knew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7479" y="643466"/>
            <a:ext cx="5140374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Periwinkle</a:t>
            </a:r>
          </a:p>
        </p:txBody>
      </p:sp>
    </p:spTree>
    <p:extLst>
      <p:ext uri="{BB962C8B-B14F-4D97-AF65-F5344CB8AC3E}">
        <p14:creationId xmlns:p14="http://schemas.microsoft.com/office/powerpoint/2010/main" val="3393661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77316" y="741414"/>
            <a:ext cx="6780700" cy="5372842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olive</a:t>
            </a:r>
          </a:p>
        </p:txBody>
      </p:sp>
    </p:spTree>
    <p:extLst>
      <p:ext uri="{BB962C8B-B14F-4D97-AF65-F5344CB8AC3E}">
        <p14:creationId xmlns:p14="http://schemas.microsoft.com/office/powerpoint/2010/main" val="3730573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Butter</a:t>
            </a:r>
          </a:p>
        </p:txBody>
      </p:sp>
    </p:spTree>
    <p:extLst>
      <p:ext uri="{BB962C8B-B14F-4D97-AF65-F5344CB8AC3E}">
        <p14:creationId xmlns:p14="http://schemas.microsoft.com/office/powerpoint/2010/main" val="329437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Magenta</a:t>
            </a:r>
          </a:p>
        </p:txBody>
      </p:sp>
    </p:spTree>
    <p:extLst>
      <p:ext uri="{BB962C8B-B14F-4D97-AF65-F5344CB8AC3E}">
        <p14:creationId xmlns:p14="http://schemas.microsoft.com/office/powerpoint/2010/main" val="638191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Mint</a:t>
            </a:r>
            <a:b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36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10745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  <a:noFill/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Pink</a:t>
            </a:r>
          </a:p>
        </p:txBody>
      </p:sp>
    </p:spTree>
    <p:extLst>
      <p:ext uri="{BB962C8B-B14F-4D97-AF65-F5344CB8AC3E}">
        <p14:creationId xmlns:p14="http://schemas.microsoft.com/office/powerpoint/2010/main" val="1831852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coral</a:t>
            </a:r>
          </a:p>
        </p:txBody>
      </p:sp>
    </p:spTree>
    <p:extLst>
      <p:ext uri="{BB962C8B-B14F-4D97-AF65-F5344CB8AC3E}">
        <p14:creationId xmlns:p14="http://schemas.microsoft.com/office/powerpoint/2010/main" val="161435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8" name="Picture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Peach</a:t>
            </a:r>
          </a:p>
        </p:txBody>
      </p:sp>
    </p:spTree>
    <p:extLst>
      <p:ext uri="{BB962C8B-B14F-4D97-AF65-F5344CB8AC3E}">
        <p14:creationId xmlns:p14="http://schemas.microsoft.com/office/powerpoint/2010/main" val="265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Teal</a:t>
            </a:r>
          </a:p>
        </p:txBody>
      </p:sp>
    </p:spTree>
    <p:extLst>
      <p:ext uri="{BB962C8B-B14F-4D97-AF65-F5344CB8AC3E}">
        <p14:creationId xmlns:p14="http://schemas.microsoft.com/office/powerpoint/2010/main" val="1810479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5" name="Freeform 7">
            <a:extLst>
              <a:ext uri="{FF2B5EF4-FFF2-40B4-BE49-F238E27FC236}">
                <a16:creationId xmlns:a16="http://schemas.microsoft.com/office/drawing/2014/main" id="{44BF5144-F7BD-4540-9CFD-700A8426DA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850" y="1466224"/>
            <a:ext cx="5439902" cy="3925553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4848" y="641786"/>
            <a:ext cx="4921356" cy="55744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82" y="1950856"/>
            <a:ext cx="3261741" cy="295628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Mustard</a:t>
            </a:r>
          </a:p>
        </p:txBody>
      </p:sp>
    </p:spTree>
    <p:extLst>
      <p:ext uri="{BB962C8B-B14F-4D97-AF65-F5344CB8AC3E}">
        <p14:creationId xmlns:p14="http://schemas.microsoft.com/office/powerpoint/2010/main" val="200220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Navy</a:t>
            </a:r>
          </a:p>
        </p:txBody>
      </p:sp>
    </p:spTree>
    <p:extLst>
      <p:ext uri="{BB962C8B-B14F-4D97-AF65-F5344CB8AC3E}">
        <p14:creationId xmlns:p14="http://schemas.microsoft.com/office/powerpoint/2010/main" val="372604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Rust</a:t>
            </a:r>
          </a:p>
        </p:txBody>
      </p:sp>
    </p:spTree>
    <p:extLst>
      <p:ext uri="{BB962C8B-B14F-4D97-AF65-F5344CB8AC3E}">
        <p14:creationId xmlns:p14="http://schemas.microsoft.com/office/powerpoint/2010/main" val="1284125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4" name="Pictur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83296" y="643466"/>
            <a:ext cx="5568739" cy="5568739"/>
          </a:xfrm>
          <a:prstGeom prst="rect">
            <a:avLst/>
          </a:prstGeom>
        </p:spPr>
      </p:pic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Brick</a:t>
            </a:r>
          </a:p>
        </p:txBody>
      </p:sp>
    </p:spTree>
    <p:extLst>
      <p:ext uri="{BB962C8B-B14F-4D97-AF65-F5344CB8AC3E}">
        <p14:creationId xmlns:p14="http://schemas.microsoft.com/office/powerpoint/2010/main" val="104572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Hue Knew</vt:lpstr>
      <vt:lpstr>Pink</vt:lpstr>
      <vt:lpstr>coral</vt:lpstr>
      <vt:lpstr>Peach</vt:lpstr>
      <vt:lpstr>Teal</vt:lpstr>
      <vt:lpstr>Mustard</vt:lpstr>
      <vt:lpstr>Navy</vt:lpstr>
      <vt:lpstr>Rust</vt:lpstr>
      <vt:lpstr>Brick</vt:lpstr>
      <vt:lpstr>Periwinkle</vt:lpstr>
      <vt:lpstr>olive</vt:lpstr>
      <vt:lpstr> Butter</vt:lpstr>
      <vt:lpstr>Magenta</vt:lpstr>
      <vt:lpstr>Mint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Hue Knew</dc:title>
  <dc:creator>Cooper, Meghan M.</dc:creator>
  <cp:lastModifiedBy>Cooper, Meghan M.</cp:lastModifiedBy>
  <cp:revision>2</cp:revision>
  <dcterms:modified xsi:type="dcterms:W3CDTF">2017-09-26T13:07:44Z</dcterms:modified>
</cp:coreProperties>
</file>