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67" r:id="rId9"/>
    <p:sldId id="268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0FD09-76C3-42BD-AEF3-C804B5D22C93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4F81-83FB-4715-8E22-B40675E6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C8DC4-BBED-4271-9E99-6A7A736129AB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D523B-8593-42EF-8A7E-D39F0A55D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211437-8814-440A-8A4C-C278F72EAE08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9A71-B3B9-4084-ABA4-98480A758061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7895-3D0D-4AF6-B784-6C7AF8A0A47C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3C1-829C-40C6-9E92-B2445FCCDD79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F8EFC83-8C57-467D-A13D-74FDCAC626F4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269-29C7-427B-B888-EC4DF300F361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62FF-0273-4114-A59C-1D7D17FB389A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5B03-6A4D-493D-833D-0BB6423154DC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70-7D4B-4E39-997E-095F89313E2F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C47-DE99-4A74-A448-2EBF1C51D5D4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DAE-0CAF-4ECC-8C3A-6DAEA70CD054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CA3E6D-DC37-4376-8596-D2AF7A09EA3C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weater" TargetMode="External"/><Relationship Id="rId3" Type="http://schemas.openxmlformats.org/officeDocument/2006/relationships/hyperlink" Target="http://en.wikipedia.org/wiki/Utility_room" TargetMode="External"/><Relationship Id="rId7" Type="http://schemas.openxmlformats.org/officeDocument/2006/relationships/hyperlink" Target="http://en.wikipedia.org/wiki/Clothes_dryer" TargetMode="External"/><Relationship Id="rId12" Type="http://schemas.openxmlformats.org/officeDocument/2006/relationships/hyperlink" Target="http://en.wikipedia.org/wiki/Bedro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shing_machine" TargetMode="External"/><Relationship Id="rId11" Type="http://schemas.openxmlformats.org/officeDocument/2006/relationships/hyperlink" Target="http://en.wikipedia.org/wiki/Kitchen" TargetMode="External"/><Relationship Id="rId5" Type="http://schemas.openxmlformats.org/officeDocument/2006/relationships/hyperlink" Target="http://en.wikipedia.org/wiki/Clothes" TargetMode="External"/><Relationship Id="rId10" Type="http://schemas.openxmlformats.org/officeDocument/2006/relationships/hyperlink" Target="http://en.wikipedia.org/wiki/Basement" TargetMode="External"/><Relationship Id="rId4" Type="http://schemas.openxmlformats.org/officeDocument/2006/relationships/hyperlink" Target="http://en.wikipedia.org/wiki/Room_(architecture)" TargetMode="External"/><Relationship Id="rId9" Type="http://schemas.openxmlformats.org/officeDocument/2006/relationships/hyperlink" Target="http://en.wikipedia.org/wiki/Ironing_boar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tel" TargetMode="External"/><Relationship Id="rId2" Type="http://schemas.openxmlformats.org/officeDocument/2006/relationships/hyperlink" Target="http://en.wikipedia.org/wiki/Off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rehouse" TargetMode="External"/><Relationship Id="rId5" Type="http://schemas.openxmlformats.org/officeDocument/2006/relationships/hyperlink" Target="http://en.wikipedia.org/wiki/Agricultural_land" TargetMode="External"/><Relationship Id="rId4" Type="http://schemas.openxmlformats.org/officeDocument/2006/relationships/hyperlink" Target="http://en.wikipedia.org/wiki/Shopping_ma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Explain </a:t>
            </a:r>
            <a:r>
              <a:rPr lang="en-US" dirty="0" smtClean="0"/>
              <a:t>the use of residential and non-residential spaces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When planning how to use the space within a house consideration must be given:</a:t>
            </a:r>
          </a:p>
          <a:p>
            <a:pPr lvl="2"/>
            <a:r>
              <a:rPr lang="en-US" dirty="0" smtClean="0"/>
              <a:t>to the activities, habits, life styles, and life situations of the occupants.</a:t>
            </a:r>
          </a:p>
          <a:p>
            <a:pPr lvl="2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rooms are grouping together, Why???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Because of the function: quiet area, work area and social area.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Laundry room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It also called a </a:t>
            </a:r>
            <a:r>
              <a:rPr lang="en-US" sz="2800" b="1" dirty="0" smtClean="0">
                <a:hlinkClick r:id="rId3" action="ppaction://hlinkfile" tooltip="Utility room"/>
              </a:rPr>
              <a:t>utility room</a:t>
            </a:r>
            <a:r>
              <a:rPr lang="en-US" sz="2800" b="1" dirty="0" smtClean="0"/>
              <a:t>. </a:t>
            </a:r>
          </a:p>
          <a:p>
            <a:r>
              <a:rPr lang="en-US" sz="2800" b="1" dirty="0" smtClean="0"/>
              <a:t>It is a </a:t>
            </a:r>
            <a:r>
              <a:rPr lang="en-US" sz="2800" b="1" dirty="0" smtClean="0">
                <a:hlinkClick r:id="rId4" action="ppaction://hlinkfile" tooltip="Room (architecture)"/>
              </a:rPr>
              <a:t>room</a:t>
            </a:r>
            <a:r>
              <a:rPr lang="en-US" sz="2800" b="1" dirty="0" smtClean="0"/>
              <a:t> where </a:t>
            </a:r>
            <a:r>
              <a:rPr lang="en-US" sz="2800" b="1" dirty="0" smtClean="0">
                <a:hlinkClick r:id="rId5" action="ppaction://hlinkfile" tooltip="Clothes"/>
              </a:rPr>
              <a:t>clothes</a:t>
            </a:r>
            <a:r>
              <a:rPr lang="en-US" sz="2800" b="1" dirty="0" smtClean="0"/>
              <a:t> are washed. </a:t>
            </a:r>
          </a:p>
          <a:p>
            <a:r>
              <a:rPr lang="en-US" sz="2800" b="1" dirty="0" smtClean="0"/>
              <a:t>Normally has an automatic </a:t>
            </a:r>
            <a:r>
              <a:rPr lang="en-US" sz="2800" b="1" dirty="0" smtClean="0">
                <a:hlinkClick r:id="rId6" action="ppaction://hlinkfile" tooltip="Washing machine"/>
              </a:rPr>
              <a:t>washing machine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hlinkClick r:id="rId7" action="ppaction://hlinkfile" tooltip="Clothes dryer"/>
              </a:rPr>
              <a:t>clothes dryer</a:t>
            </a:r>
            <a:r>
              <a:rPr lang="en-US" sz="2800" b="1" dirty="0" smtClean="0"/>
              <a:t>, and often a large basin, called a </a:t>
            </a:r>
            <a:r>
              <a:rPr lang="en-US" sz="2800" b="1" i="1" dirty="0" smtClean="0"/>
              <a:t>laundry tub</a:t>
            </a:r>
            <a:r>
              <a:rPr lang="en-US" sz="2800" b="1" dirty="0" smtClean="0"/>
              <a:t>, for hand-washing delicate articles of clothing such as </a:t>
            </a:r>
            <a:r>
              <a:rPr lang="en-US" sz="2800" b="1" dirty="0" smtClean="0">
                <a:hlinkClick r:id="rId8" action="ppaction://hlinkfile" tooltip="Sweater"/>
              </a:rPr>
              <a:t>sweaters</a:t>
            </a:r>
            <a:r>
              <a:rPr lang="en-US" sz="2800" b="1" dirty="0" smtClean="0"/>
              <a:t>, and an </a:t>
            </a:r>
            <a:r>
              <a:rPr lang="en-US" sz="2800" b="1" dirty="0" smtClean="0">
                <a:hlinkClick r:id="rId9" action="ppaction://hlinkfile" tooltip="Ironing board"/>
              </a:rPr>
              <a:t>ironing board</a:t>
            </a:r>
            <a:r>
              <a:rPr lang="en-US" sz="2800" b="1" dirty="0" smtClean="0"/>
              <a:t>. </a:t>
            </a:r>
          </a:p>
          <a:p>
            <a:r>
              <a:rPr lang="en-US" sz="2800" b="1" dirty="0" smtClean="0"/>
              <a:t>A typical laundry room is located in the </a:t>
            </a:r>
            <a:r>
              <a:rPr lang="en-US" sz="2800" b="1" dirty="0" smtClean="0">
                <a:hlinkClick r:id="rId10" action="ppaction://hlinkfile" tooltip="Basement"/>
              </a:rPr>
              <a:t>basement</a:t>
            </a:r>
            <a:r>
              <a:rPr lang="en-US" sz="2800" b="1" dirty="0" smtClean="0"/>
              <a:t> of older homes, but in many modern homes, the laundry room might be found on the main floor near the </a:t>
            </a:r>
            <a:r>
              <a:rPr lang="en-US" sz="2800" b="1" dirty="0" smtClean="0">
                <a:hlinkClick r:id="rId11" action="ppaction://hlinkfile" tooltip="Kitchen"/>
              </a:rPr>
              <a:t>kitchen</a:t>
            </a:r>
            <a:r>
              <a:rPr lang="en-US" sz="2800" b="1" dirty="0" smtClean="0"/>
              <a:t> or upstairs near the </a:t>
            </a:r>
            <a:r>
              <a:rPr lang="en-US" sz="2800" b="1" dirty="0" smtClean="0">
                <a:hlinkClick r:id="rId12" action="ppaction://hlinkfile" tooltip="Bedroom"/>
              </a:rPr>
              <a:t>bedrooms</a:t>
            </a:r>
            <a:r>
              <a:rPr lang="en-US" sz="28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Non-residential / commercial 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It includes </a:t>
            </a:r>
            <a:r>
              <a:rPr lang="en-US" b="1" dirty="0" smtClean="0">
                <a:hlinkClick r:id="rId2" action="ppaction://hlinkfile" tooltip="Office"/>
              </a:rPr>
              <a:t>office buildings</a:t>
            </a:r>
            <a:r>
              <a:rPr lang="en-US" b="1" dirty="0" smtClean="0"/>
              <a:t>, industrial property, medical centers, hospitals, distribution centers, retail stores, </a:t>
            </a:r>
            <a:r>
              <a:rPr lang="en-US" b="1" dirty="0" smtClean="0">
                <a:hlinkClick r:id="rId3" action="ppaction://hlinkfile" tooltip="Hotel"/>
              </a:rPr>
              <a:t>hotels</a:t>
            </a:r>
            <a:r>
              <a:rPr lang="en-US" b="1" dirty="0" smtClean="0"/>
              <a:t>, </a:t>
            </a:r>
            <a:r>
              <a:rPr lang="en-US" b="1" dirty="0" smtClean="0">
                <a:hlinkClick r:id="rId4" action="ppaction://hlinkfile" tooltip="Shopping mall"/>
              </a:rPr>
              <a:t>malls</a:t>
            </a:r>
            <a:r>
              <a:rPr lang="en-US" b="1" dirty="0" smtClean="0"/>
              <a:t>, public houses, retail stores, industrial properties, </a:t>
            </a:r>
            <a:r>
              <a:rPr lang="en-US" b="1" dirty="0" smtClean="0">
                <a:hlinkClick r:id="rId5" action="ppaction://hlinkfile" tooltip="Agricultural land"/>
              </a:rPr>
              <a:t>farm land</a:t>
            </a:r>
            <a:r>
              <a:rPr lang="en-US" b="1" dirty="0" smtClean="0"/>
              <a:t>, </a:t>
            </a:r>
            <a:r>
              <a:rPr lang="en-US" b="1" dirty="0" smtClean="0">
                <a:hlinkClick r:id="rId6" action="ppaction://hlinkfile" tooltip="Warehouse"/>
              </a:rPr>
              <a:t>warehouses</a:t>
            </a:r>
            <a:r>
              <a:rPr lang="en-US" b="1" dirty="0" smtClean="0"/>
              <a:t>, and garages.</a:t>
            </a:r>
          </a:p>
          <a:p>
            <a:r>
              <a:rPr lang="en-US" dirty="0" smtClean="0"/>
              <a:t>1.  Function (quiet, work, social)</a:t>
            </a:r>
          </a:p>
          <a:p>
            <a:r>
              <a:rPr lang="en-US" dirty="0" smtClean="0"/>
              <a:t>2.  Storage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 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Bedrooms and Bathrooms</a:t>
            </a:r>
          </a:p>
          <a:p>
            <a:r>
              <a:rPr lang="en-US" dirty="0" smtClean="0"/>
              <a:t>Provide spaces for : </a:t>
            </a:r>
          </a:p>
          <a:p>
            <a:pPr lvl="1"/>
            <a:r>
              <a:rPr lang="en-US" dirty="0" smtClean="0"/>
              <a:t>Sleeping, resting, grooming and dressing.</a:t>
            </a:r>
          </a:p>
          <a:p>
            <a:pPr lvl="1"/>
            <a:r>
              <a:rPr lang="en-US" dirty="0" smtClean="0"/>
              <a:t>It is usually private and comfortable.</a:t>
            </a:r>
          </a:p>
          <a:p>
            <a:pPr lvl="1">
              <a:buNone/>
            </a:pPr>
            <a:r>
              <a:rPr lang="en-US" dirty="0" smtClean="0"/>
              <a:t>Sleeping and resting= basic needs so…</a:t>
            </a:r>
          </a:p>
          <a:p>
            <a:pPr lvl="1">
              <a:buNone/>
            </a:pPr>
            <a:r>
              <a:rPr lang="en-US" dirty="0" smtClean="0"/>
              <a:t>Planning the use of space- 1</a:t>
            </a:r>
            <a:r>
              <a:rPr lang="en-US" baseline="30000" dirty="0" smtClean="0"/>
              <a:t>st</a:t>
            </a:r>
            <a:r>
              <a:rPr lang="en-US" dirty="0" smtClean="0"/>
              <a:t> place.</a:t>
            </a:r>
          </a:p>
          <a:p>
            <a:pPr lvl="1">
              <a:buNone/>
            </a:pPr>
            <a:r>
              <a:rPr lang="en-US" dirty="0" smtClean="0"/>
              <a:t>GOAL- Ensure the comfort of each person is reached.</a:t>
            </a:r>
          </a:p>
          <a:p>
            <a:r>
              <a:rPr lang="en-US" dirty="0" smtClean="0"/>
              <a:t>Some bedrooms may have other activities:</a:t>
            </a:r>
          </a:p>
          <a:p>
            <a:pPr lvl="1"/>
            <a:r>
              <a:rPr lang="en-US" dirty="0" smtClean="0"/>
              <a:t>Reading, studying watching TV, listening music, working on hobbies, etc.</a:t>
            </a:r>
          </a:p>
          <a:p>
            <a:pPr lvl="1"/>
            <a:r>
              <a:rPr lang="en-US" dirty="0" smtClean="0"/>
              <a:t>When this is true, the room is called: MULTIPURPOSE ROOMS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includes all parts of the houses needed to maintain the services the other areas.</a:t>
            </a:r>
          </a:p>
          <a:p>
            <a:r>
              <a:rPr lang="en-US" dirty="0" smtClean="0"/>
              <a:t>Sometimes this area overlaps with the service zone outside the house.</a:t>
            </a:r>
          </a:p>
          <a:p>
            <a:r>
              <a:rPr lang="en-US" dirty="0" smtClean="0"/>
              <a:t>Rooms considered “Work Areas”????</a:t>
            </a:r>
          </a:p>
          <a:p>
            <a:r>
              <a:rPr lang="en-US" dirty="0" smtClean="0"/>
              <a:t>Kitchen, laundry, utility room and garage.</a:t>
            </a:r>
          </a:p>
          <a:p>
            <a:r>
              <a:rPr lang="en-US" dirty="0" smtClean="0"/>
              <a:t>A workshop, home office or sewing room may also be considered work area.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Kitchen is used more often than any other room in the work area.</a:t>
            </a:r>
          </a:p>
          <a:p>
            <a:pPr lvl="1"/>
            <a:r>
              <a:rPr lang="en-US" dirty="0" smtClean="0"/>
              <a:t>Food preparation</a:t>
            </a:r>
          </a:p>
          <a:p>
            <a:pPr lvl="1"/>
            <a:r>
              <a:rPr lang="en-US" dirty="0" smtClean="0"/>
              <a:t>Cleanup center</a:t>
            </a:r>
          </a:p>
          <a:p>
            <a:pPr lvl="1"/>
            <a:r>
              <a:rPr lang="en-US" dirty="0" smtClean="0"/>
              <a:t>Cooking and serving center</a:t>
            </a:r>
          </a:p>
          <a:p>
            <a:pPr lvl="1">
              <a:buNone/>
            </a:pPr>
            <a:r>
              <a:rPr lang="en-US" b="1" dirty="0" smtClean="0"/>
              <a:t>Work Triangle???</a:t>
            </a:r>
          </a:p>
          <a:p>
            <a:pPr lvl="1">
              <a:buNone/>
            </a:pPr>
            <a:r>
              <a:rPr lang="en-US" b="1" dirty="0" smtClean="0"/>
              <a:t>	Imaginary line that connects these 3 centers.</a:t>
            </a:r>
          </a:p>
          <a:p>
            <a:pPr lvl="1">
              <a:buNone/>
            </a:pPr>
            <a:r>
              <a:rPr lang="en-US" b="1" dirty="0" smtClean="0"/>
              <a:t>Distance around the work triangle  should be less than 22 feet.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Space for daily living, entertaining, and recreation.</a:t>
            </a:r>
          </a:p>
          <a:p>
            <a:r>
              <a:rPr lang="en-US" dirty="0" smtClean="0"/>
              <a:t>It includes: </a:t>
            </a:r>
          </a:p>
          <a:p>
            <a:pPr lvl="1"/>
            <a:r>
              <a:rPr lang="en-US" dirty="0" smtClean="0"/>
              <a:t>Entrances, dining rooms and family rooms.</a:t>
            </a:r>
          </a:p>
          <a:p>
            <a:pPr lvl="1"/>
            <a:r>
              <a:rPr lang="en-US" dirty="0" smtClean="0"/>
              <a:t>Outdoors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Separating Areas and Rooms…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quiet work and social areas can be separated in several ways:</a:t>
            </a:r>
          </a:p>
          <a:p>
            <a:pPr lvl="1"/>
            <a:r>
              <a:rPr lang="en-US" dirty="0" smtClean="0"/>
              <a:t>Locate different areas on different ends or levels of the house.</a:t>
            </a:r>
          </a:p>
          <a:p>
            <a:pPr lvl="1"/>
            <a:r>
              <a:rPr lang="en-US" dirty="0" smtClean="0"/>
              <a:t>Hallways re another way to separate areas.</a:t>
            </a:r>
          </a:p>
          <a:p>
            <a:pPr lvl="2"/>
            <a:r>
              <a:rPr lang="en-US" dirty="0" smtClean="0"/>
              <a:t>Besides physically separating areas, hall spaces can acts as buffer zone for noises.</a:t>
            </a:r>
          </a:p>
          <a:p>
            <a:pPr lvl="2"/>
            <a:r>
              <a:rPr lang="en-US" dirty="0" smtClean="0"/>
              <a:t>Hallways range from 36 inches to 42 inches wide.</a:t>
            </a:r>
          </a:p>
          <a:p>
            <a:pPr lvl="2"/>
            <a:r>
              <a:rPr lang="en-US" dirty="0" smtClean="0"/>
              <a:t>42-inch width is used for long halls or halls where wheelchairs are used regularly.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you ever been in a traffic jam after leaving a football game or concert????</a:t>
            </a:r>
          </a:p>
          <a:p>
            <a:r>
              <a:rPr lang="en-US" dirty="0" smtClean="0"/>
              <a:t>Often police relieve the congestion by directing traffic and creating alternate routes.</a:t>
            </a:r>
          </a:p>
          <a:p>
            <a:r>
              <a:rPr lang="en-US" dirty="0" smtClean="0"/>
              <a:t>Traffic planning also helps REDUCE or PREVENT congestion throughout a house.</a:t>
            </a:r>
          </a:p>
          <a:p>
            <a:r>
              <a:rPr lang="en-US" dirty="0" smtClean="0"/>
              <a:t>This path is called: Traffic Patterns.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Patterns.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It is required enough space for people to move freely.</a:t>
            </a:r>
          </a:p>
          <a:p>
            <a:r>
              <a:rPr lang="en-US" dirty="0" smtClean="0"/>
              <a:t>However it is wasteful to use more space than is needed. </a:t>
            </a:r>
          </a:p>
          <a:p>
            <a:r>
              <a:rPr lang="en-US" dirty="0" smtClean="0"/>
              <a:t>As a rule, traffic Pattern should be about 40 inches wide.</a:t>
            </a:r>
          </a:p>
          <a:p>
            <a:r>
              <a:rPr lang="en-US" dirty="0" smtClean="0"/>
              <a:t>Avoid major traffic in the quiet areas, and through the social areas, since conversation study, TV viewing can be interrupted.</a:t>
            </a:r>
          </a:p>
          <a:p>
            <a:r>
              <a:rPr lang="en-US" dirty="0" smtClean="0"/>
              <a:t>Avoid cutting through the kitchen work area or any hazardous area.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Patterns.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CMAGNO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It should:</a:t>
            </a:r>
          </a:p>
          <a:p>
            <a:pPr lvl="1"/>
            <a:r>
              <a:rPr lang="en-US" dirty="0" smtClean="0"/>
              <a:t> Be Convenient and direct</a:t>
            </a:r>
          </a:p>
          <a:p>
            <a:pPr lvl="1"/>
            <a:r>
              <a:rPr lang="en-US" dirty="0" smtClean="0"/>
              <a:t>Provide right space without wasting</a:t>
            </a:r>
          </a:p>
          <a:p>
            <a:pPr lvl="1"/>
            <a:r>
              <a:rPr lang="en-US" dirty="0" smtClean="0"/>
              <a:t>Provide easy access from entrances to other parts of the house</a:t>
            </a:r>
          </a:p>
          <a:p>
            <a:pPr lvl="1">
              <a:buNone/>
            </a:pPr>
            <a:r>
              <a:rPr lang="en-US" b="1" u="sng" dirty="0" smtClean="0"/>
              <a:t>STORAGE</a:t>
            </a:r>
          </a:p>
          <a:p>
            <a:pPr lvl="1">
              <a:buNone/>
            </a:pPr>
            <a:r>
              <a:rPr lang="en-US" dirty="0" smtClean="0"/>
              <a:t>-Important to have plenty storage in the house.</a:t>
            </a:r>
          </a:p>
          <a:p>
            <a:pPr lvl="1">
              <a:buNone/>
            </a:pPr>
            <a:r>
              <a:rPr lang="en-US" dirty="0" smtClean="0"/>
              <a:t>	- Important to have the storages in a adequate place.</a:t>
            </a:r>
          </a:p>
          <a:p>
            <a:pPr lvl="1">
              <a:buNone/>
            </a:pPr>
            <a:r>
              <a:rPr lang="en-US" b="1" dirty="0" smtClean="0"/>
              <a:t>Built- in storage: </a:t>
            </a:r>
            <a:r>
              <a:rPr lang="en-US" dirty="0" smtClean="0"/>
              <a:t>can not be moved like pieces of furniture.</a:t>
            </a:r>
          </a:p>
          <a:p>
            <a:pPr lvl="1">
              <a:buNone/>
            </a:pPr>
            <a:r>
              <a:rPr lang="en-US" dirty="0" smtClean="0"/>
              <a:t>	Normally increases the value of the house.</a:t>
            </a:r>
          </a:p>
          <a:p>
            <a:pPr lvl="1">
              <a:buNone/>
            </a:pPr>
            <a:r>
              <a:rPr lang="en-US" b="1" dirty="0" smtClean="0"/>
              <a:t>Common- use storage: </a:t>
            </a:r>
            <a:r>
              <a:rPr lang="en-US" dirty="0" smtClean="0"/>
              <a:t>Storage that is used by all who live in a house: Food, tools, etc</a:t>
            </a:r>
            <a:endParaRPr lang="en-US" b="1" u="sng" dirty="0" smtClean="0"/>
          </a:p>
          <a:p>
            <a:pPr lvl="1">
              <a:buNone/>
            </a:pPr>
            <a:endParaRPr lang="en-US" b="1" u="sng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151</TotalTime>
  <Words>650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     Explain the use of residential and non-residential spaces.</vt:lpstr>
      <vt:lpstr>QUIET AREA</vt:lpstr>
      <vt:lpstr>The WORK AREA</vt:lpstr>
      <vt:lpstr>The WORK AREA</vt:lpstr>
      <vt:lpstr>THE SOCIAL AREA</vt:lpstr>
      <vt:lpstr>Separating Areas and Rooms…</vt:lpstr>
      <vt:lpstr>TRAFFIC PATTERNS</vt:lpstr>
      <vt:lpstr>Traffic Patterns.</vt:lpstr>
      <vt:lpstr>Traffic Patterns.</vt:lpstr>
      <vt:lpstr>Laundry room</vt:lpstr>
      <vt:lpstr> Non-residential / commercial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Explain the use of residential and non-residential spaces. </dc:title>
  <dc:creator/>
  <cp:lastModifiedBy>cmagno</cp:lastModifiedBy>
  <cp:revision>5</cp:revision>
  <dcterms:created xsi:type="dcterms:W3CDTF">2006-08-16T00:00:00Z</dcterms:created>
  <dcterms:modified xsi:type="dcterms:W3CDTF">2014-03-24T16:29:46Z</dcterms:modified>
</cp:coreProperties>
</file>