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notesMasterIdLst>
    <p:notesMasterId r:id="rId15"/>
  </p:notesMasterIdLst>
  <p:sldIdLst>
    <p:sldId id="256" r:id="rId2"/>
    <p:sldId id="257" r:id="rId3"/>
    <p:sldId id="264" r:id="rId4"/>
    <p:sldId id="259" r:id="rId5"/>
    <p:sldId id="265" r:id="rId6"/>
    <p:sldId id="260" r:id="rId7"/>
    <p:sldId id="266" r:id="rId8"/>
    <p:sldId id="258" r:id="rId9"/>
    <p:sldId id="267" r:id="rId10"/>
    <p:sldId id="261" r:id="rId11"/>
    <p:sldId id="269" r:id="rId12"/>
    <p:sldId id="262" r:id="rId13"/>
    <p:sldId id="26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1" autoAdjust="0"/>
    <p:restoredTop sz="94676"/>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08CA35-E085-456C-A82E-AE81139267F9}" type="datetimeFigureOut">
              <a:rPr lang="en-US" smtClean="0"/>
              <a:t>4/25/2018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F42D83-95AB-4627-B920-1D855FAF0237}" type="slidenum">
              <a:rPr lang="en-US" smtClean="0"/>
              <a:t>‹#›</a:t>
            </a:fld>
            <a:endParaRPr lang="en-US"/>
          </a:p>
        </p:txBody>
      </p:sp>
    </p:spTree>
    <p:extLst>
      <p:ext uri="{BB962C8B-B14F-4D97-AF65-F5344CB8AC3E}">
        <p14:creationId xmlns:p14="http://schemas.microsoft.com/office/powerpoint/2010/main" val="967077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Traditional style uses</a:t>
            </a:r>
            <a:r>
              <a:rPr lang="en-US" baseline="0" dirty="0"/>
              <a:t> lots of stained woods, traditional lines on furniture like wing-back chairs and queen-</a:t>
            </a:r>
            <a:r>
              <a:rPr lang="en-US" baseline="0" dirty="0" err="1"/>
              <a:t>anne</a:t>
            </a:r>
            <a:r>
              <a:rPr lang="en-US" baseline="0" dirty="0"/>
              <a:t> style furniture.  Iron furniture, and wicker.  Think of this style like you are in a museum.  You usually see wood floors, historical colors on the walls and could even see antique furniture or reproductions of antiques.  Fabrics like tapestries, laces, plaids, brocades chintz, </a:t>
            </a:r>
            <a:r>
              <a:rPr lang="en-US" baseline="0" dirty="0" err="1"/>
              <a:t>moire</a:t>
            </a:r>
            <a:r>
              <a:rPr lang="en-US" baseline="0" dirty="0"/>
              <a:t>’, just to name a few.</a:t>
            </a:r>
          </a:p>
          <a:p>
            <a:r>
              <a:rPr lang="en-US" baseline="0" dirty="0"/>
              <a:t>Oriental rugs cover dark stained wood floors.</a:t>
            </a:r>
            <a:endParaRPr lang="en-US" dirty="0"/>
          </a:p>
        </p:txBody>
      </p:sp>
      <p:sp>
        <p:nvSpPr>
          <p:cNvPr id="4" name="Slide Number Placeholder 3"/>
          <p:cNvSpPr>
            <a:spLocks noGrp="1"/>
          </p:cNvSpPr>
          <p:nvPr>
            <p:ph type="sldNum" sz="quarter" idx="10"/>
          </p:nvPr>
        </p:nvSpPr>
        <p:spPr/>
        <p:txBody>
          <a:bodyPr/>
          <a:lstStyle/>
          <a:p>
            <a:fld id="{4CF42D83-95AB-4627-B920-1D855FAF0237}" type="slidenum">
              <a:rPr lang="en-US" smtClean="0"/>
              <a:t>2</a:t>
            </a:fld>
            <a:endParaRPr lang="en-US"/>
          </a:p>
        </p:txBody>
      </p:sp>
    </p:spTree>
    <p:extLst>
      <p:ext uri="{BB962C8B-B14F-4D97-AF65-F5344CB8AC3E}">
        <p14:creationId xmlns:p14="http://schemas.microsoft.com/office/powerpoint/2010/main" val="3613981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students a</a:t>
            </a:r>
            <a:r>
              <a:rPr lang="en-US" baseline="0" dirty="0"/>
              <a:t> moment to study the pictures to see traditional elements: check or plaid prints, dark stained wood tones, wing back chairs, Windsor chairs, ladder back chairs, are just a few traditional styles and stained trim.</a:t>
            </a:r>
            <a:endParaRPr lang="en-US" dirty="0"/>
          </a:p>
        </p:txBody>
      </p:sp>
      <p:sp>
        <p:nvSpPr>
          <p:cNvPr id="4" name="Slide Number Placeholder 3"/>
          <p:cNvSpPr>
            <a:spLocks noGrp="1"/>
          </p:cNvSpPr>
          <p:nvPr>
            <p:ph type="sldNum" sz="quarter" idx="10"/>
          </p:nvPr>
        </p:nvSpPr>
        <p:spPr/>
        <p:txBody>
          <a:bodyPr/>
          <a:lstStyle/>
          <a:p>
            <a:fld id="{4CF42D83-95AB-4627-B920-1D855FAF0237}" type="slidenum">
              <a:rPr lang="en-US" smtClean="0"/>
              <a:t>3</a:t>
            </a:fld>
            <a:endParaRPr lang="en-US"/>
          </a:p>
        </p:txBody>
      </p:sp>
    </p:spTree>
    <p:extLst>
      <p:ext uri="{BB962C8B-B14F-4D97-AF65-F5344CB8AC3E}">
        <p14:creationId xmlns:p14="http://schemas.microsoft.com/office/powerpoint/2010/main" val="705728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Contemporary design is known for sleek</a:t>
            </a:r>
            <a:r>
              <a:rPr lang="en-US" baseline="0" dirty="0"/>
              <a:t> clean lines, slick finishes, leathers and unusual furniture styles.  Technology drives this design style.  Primary colors used are whites, blacks and greys but usually always has an accent color to add interest.  Kitchen cabinets are usually slick shiny finishes with polished metals.  Glass top tables mixed with metals.  Think of New York or innovative design.  Some people think of this style as cold.  Usually young professionals are attracted to this style because it is something they might have in the office setting. Concrete flooring or countertops would be found in this style as well but it would be highly polished.</a:t>
            </a:r>
            <a:endParaRPr lang="en-US" dirty="0"/>
          </a:p>
        </p:txBody>
      </p:sp>
      <p:sp>
        <p:nvSpPr>
          <p:cNvPr id="4" name="Slide Number Placeholder 3"/>
          <p:cNvSpPr>
            <a:spLocks noGrp="1"/>
          </p:cNvSpPr>
          <p:nvPr>
            <p:ph type="sldNum" sz="quarter" idx="10"/>
          </p:nvPr>
        </p:nvSpPr>
        <p:spPr/>
        <p:txBody>
          <a:bodyPr/>
          <a:lstStyle/>
          <a:p>
            <a:fld id="{4CF42D83-95AB-4627-B920-1D855FAF0237}" type="slidenum">
              <a:rPr lang="en-US" smtClean="0"/>
              <a:t>4</a:t>
            </a:fld>
            <a:endParaRPr lang="en-US"/>
          </a:p>
        </p:txBody>
      </p:sp>
    </p:spTree>
    <p:extLst>
      <p:ext uri="{BB962C8B-B14F-4D97-AF65-F5344CB8AC3E}">
        <p14:creationId xmlns:p14="http://schemas.microsoft.com/office/powerpoint/2010/main" val="180191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eclectic style has lots of different colors as if the person has been all over the world and collected something from everywhere and stuck it in a room.  It is like a collection of lots of things.  It is also known as the bohemian style/gypsy style.</a:t>
            </a:r>
          </a:p>
          <a:p>
            <a:endParaRPr lang="en-US" dirty="0"/>
          </a:p>
        </p:txBody>
      </p:sp>
      <p:sp>
        <p:nvSpPr>
          <p:cNvPr id="4" name="Slide Number Placeholder 3"/>
          <p:cNvSpPr>
            <a:spLocks noGrp="1"/>
          </p:cNvSpPr>
          <p:nvPr>
            <p:ph type="sldNum" sz="quarter" idx="10"/>
          </p:nvPr>
        </p:nvSpPr>
        <p:spPr/>
        <p:txBody>
          <a:bodyPr/>
          <a:lstStyle/>
          <a:p>
            <a:fld id="{4CF42D83-95AB-4627-B920-1D855FAF0237}" type="slidenum">
              <a:rPr lang="en-US" smtClean="0"/>
              <a:t>6</a:t>
            </a:fld>
            <a:endParaRPr lang="en-US"/>
          </a:p>
        </p:txBody>
      </p:sp>
    </p:spTree>
    <p:extLst>
      <p:ext uri="{BB962C8B-B14F-4D97-AF65-F5344CB8AC3E}">
        <p14:creationId xmlns:p14="http://schemas.microsoft.com/office/powerpoint/2010/main" val="3891426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Bright</a:t>
            </a:r>
            <a:r>
              <a:rPr lang="en-US" baseline="0" dirty="0"/>
              <a:t> colors, lots of different patterns mixed together, collections of things, looks like they have traveled the world.</a:t>
            </a:r>
            <a:endParaRPr lang="en-US" dirty="0"/>
          </a:p>
        </p:txBody>
      </p:sp>
      <p:sp>
        <p:nvSpPr>
          <p:cNvPr id="4" name="Slide Number Placeholder 3"/>
          <p:cNvSpPr>
            <a:spLocks noGrp="1"/>
          </p:cNvSpPr>
          <p:nvPr>
            <p:ph type="sldNum" sz="quarter" idx="10"/>
          </p:nvPr>
        </p:nvSpPr>
        <p:spPr/>
        <p:txBody>
          <a:bodyPr/>
          <a:lstStyle/>
          <a:p>
            <a:fld id="{4CF42D83-95AB-4627-B920-1D855FAF0237}" type="slidenum">
              <a:rPr lang="en-US" smtClean="0"/>
              <a:t>7</a:t>
            </a:fld>
            <a:endParaRPr lang="en-US"/>
          </a:p>
        </p:txBody>
      </p:sp>
    </p:spTree>
    <p:extLst>
      <p:ext uri="{BB962C8B-B14F-4D97-AF65-F5344CB8AC3E}">
        <p14:creationId xmlns:p14="http://schemas.microsoft.com/office/powerpoint/2010/main" val="2593469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style is known as casual elegance.</a:t>
            </a:r>
            <a:r>
              <a:rPr lang="en-US" baseline="0" dirty="0"/>
              <a:t>  It has traditional lines and styles of furniture but has been tweaked to make it more funky or modern.</a:t>
            </a:r>
          </a:p>
          <a:p>
            <a:r>
              <a:rPr lang="en-US" baseline="0" dirty="0"/>
              <a:t>There is always a mixture of textures and stains with paints.  Accessories will be a mixture of traditional elements and contemporary elements.  Think funky and elegant.  Golds and other metals are mixed with polished and matte finishes.</a:t>
            </a:r>
            <a:endParaRPr lang="en-US" dirty="0"/>
          </a:p>
        </p:txBody>
      </p:sp>
      <p:sp>
        <p:nvSpPr>
          <p:cNvPr id="4" name="Slide Number Placeholder 3"/>
          <p:cNvSpPr>
            <a:spLocks noGrp="1"/>
          </p:cNvSpPr>
          <p:nvPr>
            <p:ph type="sldNum" sz="quarter" idx="10"/>
          </p:nvPr>
        </p:nvSpPr>
        <p:spPr/>
        <p:txBody>
          <a:bodyPr/>
          <a:lstStyle/>
          <a:p>
            <a:fld id="{4CF42D83-95AB-4627-B920-1D855FAF0237}" type="slidenum">
              <a:rPr lang="en-US" smtClean="0"/>
              <a:t>8</a:t>
            </a:fld>
            <a:endParaRPr lang="en-US"/>
          </a:p>
        </p:txBody>
      </p:sp>
    </p:spTree>
    <p:extLst>
      <p:ext uri="{BB962C8B-B14F-4D97-AF65-F5344CB8AC3E}">
        <p14:creationId xmlns:p14="http://schemas.microsoft.com/office/powerpoint/2010/main" val="39996820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cottage style is defined by the rustic finishes, furniture and worn comfy elements.  This</a:t>
            </a:r>
            <a:r>
              <a:rPr lang="en-US" baseline="0" dirty="0"/>
              <a:t> style is simple items along with natural elements.  Whitewashed, grey washed or natural woods on floors, furniture table tops. Mixture of patterns small and large.  Lots of whites, off whites and lighter colors intertwined with natural elements.  Paint finishes are sanded to look worn or aged.  Casual feeling.  </a:t>
            </a:r>
            <a:endParaRPr lang="en-US" dirty="0"/>
          </a:p>
        </p:txBody>
      </p:sp>
      <p:sp>
        <p:nvSpPr>
          <p:cNvPr id="4" name="Slide Number Placeholder 3"/>
          <p:cNvSpPr>
            <a:spLocks noGrp="1"/>
          </p:cNvSpPr>
          <p:nvPr>
            <p:ph type="sldNum" sz="quarter" idx="10"/>
          </p:nvPr>
        </p:nvSpPr>
        <p:spPr/>
        <p:txBody>
          <a:bodyPr/>
          <a:lstStyle/>
          <a:p>
            <a:fld id="{4CF42D83-95AB-4627-B920-1D855FAF0237}" type="slidenum">
              <a:rPr lang="en-US" smtClean="0"/>
              <a:t>10</a:t>
            </a:fld>
            <a:endParaRPr lang="en-US"/>
          </a:p>
        </p:txBody>
      </p:sp>
    </p:spTree>
    <p:extLst>
      <p:ext uri="{BB962C8B-B14F-4D97-AF65-F5344CB8AC3E}">
        <p14:creationId xmlns:p14="http://schemas.microsoft.com/office/powerpoint/2010/main" val="2882503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Simple elements, whites and light accent colors.  Natural elements, wood floors, aged or rustic elements along with aged metals.</a:t>
            </a:r>
            <a:r>
              <a:rPr lang="en-US" baseline="0" dirty="0"/>
              <a:t> Matte or natural finishes.  Slipcovers are typically found on upholstery with accent pillows.  Antiques are mixed with rustic furniture.</a:t>
            </a:r>
            <a:endParaRPr lang="en-US" dirty="0"/>
          </a:p>
        </p:txBody>
      </p:sp>
      <p:sp>
        <p:nvSpPr>
          <p:cNvPr id="4" name="Slide Number Placeholder 3"/>
          <p:cNvSpPr>
            <a:spLocks noGrp="1"/>
          </p:cNvSpPr>
          <p:nvPr>
            <p:ph type="sldNum" sz="quarter" idx="10"/>
          </p:nvPr>
        </p:nvSpPr>
        <p:spPr/>
        <p:txBody>
          <a:bodyPr/>
          <a:lstStyle/>
          <a:p>
            <a:fld id="{4CF42D83-95AB-4627-B920-1D855FAF0237}" type="slidenum">
              <a:rPr lang="en-US" smtClean="0"/>
              <a:t>11</a:t>
            </a:fld>
            <a:endParaRPr lang="en-US"/>
          </a:p>
        </p:txBody>
      </p:sp>
    </p:spTree>
    <p:extLst>
      <p:ext uri="{BB962C8B-B14F-4D97-AF65-F5344CB8AC3E}">
        <p14:creationId xmlns:p14="http://schemas.microsoft.com/office/powerpoint/2010/main" val="2550592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lots of different interior</a:t>
            </a:r>
            <a:r>
              <a:rPr lang="en-US" baseline="0" dirty="0"/>
              <a:t> design styles.  If time allows; have students look at these interior design styles or another one they might be drawn to.  They need to research furniture styles, fabrics and patterns used, wallpaper patterns, colors, accessories and then put pictures with the styles.</a:t>
            </a:r>
            <a:endParaRPr lang="en-US" dirty="0"/>
          </a:p>
        </p:txBody>
      </p:sp>
      <p:sp>
        <p:nvSpPr>
          <p:cNvPr id="4" name="Slide Number Placeholder 3"/>
          <p:cNvSpPr>
            <a:spLocks noGrp="1"/>
          </p:cNvSpPr>
          <p:nvPr>
            <p:ph type="sldNum" sz="quarter" idx="10"/>
          </p:nvPr>
        </p:nvSpPr>
        <p:spPr/>
        <p:txBody>
          <a:bodyPr/>
          <a:lstStyle/>
          <a:p>
            <a:fld id="{4CF42D83-95AB-4627-B920-1D855FAF0237}" type="slidenum">
              <a:rPr lang="en-US" smtClean="0"/>
              <a:t>12</a:t>
            </a:fld>
            <a:endParaRPr lang="en-US"/>
          </a:p>
        </p:txBody>
      </p:sp>
    </p:spTree>
    <p:extLst>
      <p:ext uri="{BB962C8B-B14F-4D97-AF65-F5344CB8AC3E}">
        <p14:creationId xmlns:p14="http://schemas.microsoft.com/office/powerpoint/2010/main" val="3846250582"/>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4/25/2018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4/25/2018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4/25/2018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4/25/2018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4/25/2018</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4/25/2018</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4/25/2018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www.thespruce.com/decorating-in-the-eclectic-style-452456"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Design styles</a:t>
            </a:r>
            <a:endParaRPr lang="en-US" dirty="0"/>
          </a:p>
        </p:txBody>
      </p:sp>
      <p:sp>
        <p:nvSpPr>
          <p:cNvPr id="4" name="TextBox 1">
            <a:extLst>
              <a:ext uri="{FF2B5EF4-FFF2-40B4-BE49-F238E27FC236}">
                <a16:creationId xmlns:a16="http://schemas.microsoft.com/office/drawing/2014/main" id="{85B3C645-A0FE-4A89-A2E8-ABACC3AA2E88}"/>
              </a:ext>
            </a:extLst>
          </p:cNvPr>
          <p:cNvSpPr txBox="1">
            <a:spLocks noChangeArrowheads="1"/>
          </p:cNvSpPr>
          <p:nvPr/>
        </p:nvSpPr>
        <p:spPr bwMode="auto">
          <a:xfrm>
            <a:off x="2712720" y="5458968"/>
            <a:ext cx="6248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dirty="0">
                <a:cs typeface="Arial" panose="020B0604020202020204" pitchFamily="34" charset="0"/>
              </a:rPr>
              <a:t>Note:</a:t>
            </a:r>
            <a:r>
              <a:rPr lang="en-US" altLang="en-US" dirty="0">
                <a:cs typeface="Arial" panose="020B0604020202020204" pitchFamily="34" charset="0"/>
              </a:rPr>
              <a:t> This PPT does not contain images, please insert your own or download the Design Styles PPT from the FI51 Teacher Shared Resources Folder on Moodle.</a:t>
            </a:r>
          </a:p>
        </p:txBody>
      </p:sp>
      <p:sp>
        <p:nvSpPr>
          <p:cNvPr id="5" name="TextBox 4"/>
          <p:cNvSpPr txBox="1"/>
          <p:nvPr/>
        </p:nvSpPr>
        <p:spPr>
          <a:xfrm>
            <a:off x="342900" y="2324100"/>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2674789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Cottage</a:t>
            </a:r>
          </a:p>
        </p:txBody>
      </p:sp>
      <p:sp>
        <p:nvSpPr>
          <p:cNvPr id="5" name="Text Placeholder 4"/>
          <p:cNvSpPr>
            <a:spLocks noGrp="1"/>
          </p:cNvSpPr>
          <p:nvPr>
            <p:ph type="body" idx="1"/>
          </p:nvPr>
        </p:nvSpPr>
        <p:spPr>
          <a:xfrm>
            <a:off x="2167128" y="4545043"/>
            <a:ext cx="9052560" cy="1837944"/>
          </a:xfrm>
        </p:spPr>
        <p:txBody>
          <a:bodyPr>
            <a:normAutofit/>
          </a:bodyPr>
          <a:lstStyle/>
          <a:p>
            <a:r>
              <a:rPr lang="en-US" dirty="0"/>
              <a:t>Overstuffed furniture comfy furniture.</a:t>
            </a:r>
          </a:p>
          <a:p>
            <a:r>
              <a:rPr lang="en-US" dirty="0"/>
              <a:t>Whites, off whites, shabby chic.</a:t>
            </a:r>
          </a:p>
          <a:p>
            <a:r>
              <a:rPr lang="en-US" dirty="0"/>
              <a:t>Painted furniture with worn or aged look</a:t>
            </a:r>
          </a:p>
          <a:p>
            <a:r>
              <a:rPr lang="en-US" dirty="0"/>
              <a:t>Mixed metals like burnished colors, matte and brushed finishes.</a:t>
            </a:r>
          </a:p>
        </p:txBody>
      </p:sp>
    </p:spTree>
    <p:extLst>
      <p:ext uri="{BB962C8B-B14F-4D97-AF65-F5344CB8AC3E}">
        <p14:creationId xmlns:p14="http://schemas.microsoft.com/office/powerpoint/2010/main" val="2055780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cottage elements in the two pictures?</a:t>
            </a:r>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848450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Other styles</a:t>
            </a:r>
            <a:endParaRPr lang="en-US" dirty="0"/>
          </a:p>
        </p:txBody>
      </p:sp>
      <p:sp>
        <p:nvSpPr>
          <p:cNvPr id="5" name="Text Placeholder 4"/>
          <p:cNvSpPr>
            <a:spLocks noGrp="1"/>
          </p:cNvSpPr>
          <p:nvPr>
            <p:ph type="body" idx="1"/>
          </p:nvPr>
        </p:nvSpPr>
        <p:spPr>
          <a:xfrm>
            <a:off x="1571414" y="5020056"/>
            <a:ext cx="9052560" cy="1837944"/>
          </a:xfrm>
        </p:spPr>
        <p:txBody>
          <a:bodyPr>
            <a:normAutofit fontScale="92500" lnSpcReduction="20000"/>
          </a:bodyPr>
          <a:lstStyle/>
          <a:p>
            <a:r>
              <a:rPr lang="en-US" sz="3200" dirty="0"/>
              <a:t>Rustic                               Coastal</a:t>
            </a:r>
          </a:p>
          <a:p>
            <a:r>
              <a:rPr lang="en-US" sz="3200" dirty="0"/>
              <a:t>Zen				    Hacienda</a:t>
            </a:r>
          </a:p>
          <a:p>
            <a:r>
              <a:rPr lang="en-US" sz="3200" dirty="0"/>
              <a:t>Steampunk                     </a:t>
            </a:r>
            <a:r>
              <a:rPr lang="en-US" sz="3200" dirty="0" err="1"/>
              <a:t>Chabby</a:t>
            </a:r>
            <a:r>
              <a:rPr lang="en-US" sz="3200" dirty="0"/>
              <a:t> Chic</a:t>
            </a:r>
          </a:p>
          <a:p>
            <a:r>
              <a:rPr lang="en-US" sz="3200" dirty="0"/>
              <a:t>Postmodern</a:t>
            </a:r>
            <a:r>
              <a:rPr lang="mr-IN" sz="3200" dirty="0"/>
              <a:t>……</a:t>
            </a:r>
            <a:endParaRPr lang="en-US" sz="3200" dirty="0"/>
          </a:p>
          <a:p>
            <a:endParaRPr lang="en-US" sz="3200" dirty="0"/>
          </a:p>
          <a:p>
            <a:endParaRPr lang="en-US" dirty="0"/>
          </a:p>
        </p:txBody>
      </p:sp>
    </p:spTree>
    <p:extLst>
      <p:ext uri="{BB962C8B-B14F-4D97-AF65-F5344CB8AC3E}">
        <p14:creationId xmlns:p14="http://schemas.microsoft.com/office/powerpoint/2010/main" val="3140843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2165774" y="562356"/>
            <a:ext cx="9052560" cy="4672584"/>
          </a:xfrm>
        </p:spPr>
        <p:txBody>
          <a:bodyPr>
            <a:normAutofit lnSpcReduction="10000"/>
          </a:bodyPr>
          <a:lstStyle/>
          <a:p>
            <a:r>
              <a:rPr lang="en-US" dirty="0"/>
              <a:t>Additional Resources:</a:t>
            </a:r>
          </a:p>
          <a:p>
            <a:r>
              <a:rPr lang="en-US" dirty="0"/>
              <a:t>Gibson, </a:t>
            </a:r>
            <a:r>
              <a:rPr lang="en-US" dirty="0" err="1"/>
              <a:t>Roanique</a:t>
            </a:r>
            <a:r>
              <a:rPr lang="en-US" dirty="0"/>
              <a:t>. “10 Contemporary Elements That Every Home Needs.” </a:t>
            </a:r>
            <a:r>
              <a:rPr lang="en-US" i="1" dirty="0"/>
              <a:t>Freshome.com</a:t>
            </a:r>
            <a:r>
              <a:rPr lang="en-US" dirty="0"/>
              <a:t>, 18 July 2014, freshome.com/2013/09/30/10-contemporary-elements-that-every-home-interior-needs/.</a:t>
            </a:r>
          </a:p>
          <a:p>
            <a:r>
              <a:rPr lang="en-US" dirty="0"/>
              <a:t>“How to Design a Cozy Cottage-Style Interior.” </a:t>
            </a:r>
            <a:r>
              <a:rPr lang="en-US" i="1" dirty="0"/>
              <a:t>This Old House</a:t>
            </a:r>
            <a:r>
              <a:rPr lang="en-US" dirty="0"/>
              <a:t>, This Old House Magazine, 10 May 2017, www.thisoldhouse.com/ideas/how-to-design-cozy-cottage-style-interior.</a:t>
            </a:r>
          </a:p>
          <a:p>
            <a:r>
              <a:rPr lang="en-US" dirty="0"/>
              <a:t>Lee, Tonya. “Fuse Eclectic Style into Your Home Decor With These Tips.” </a:t>
            </a:r>
            <a:r>
              <a:rPr lang="en-US" i="1" dirty="0"/>
              <a:t>The Spruce</a:t>
            </a:r>
            <a:r>
              <a:rPr lang="en-US" dirty="0"/>
              <a:t>, 4 Apr. 2017, </a:t>
            </a:r>
            <a:r>
              <a:rPr lang="en-US" dirty="0">
                <a:hlinkClick r:id="rId2"/>
              </a:rPr>
              <a:t>www.thespruce.com/decorating-in-the-eclectic-style-452456</a:t>
            </a:r>
            <a:r>
              <a:rPr lang="en-US" dirty="0"/>
              <a:t>.</a:t>
            </a:r>
          </a:p>
          <a:p>
            <a:r>
              <a:rPr lang="en-US" dirty="0"/>
              <a:t>Little, Shelley. “Transitional Design: What It Is and How To Pull It Off.” </a:t>
            </a:r>
            <a:r>
              <a:rPr lang="en-US" i="1" dirty="0"/>
              <a:t>Freshome.com</a:t>
            </a:r>
            <a:r>
              <a:rPr lang="en-US" dirty="0"/>
              <a:t>, Decorating Ideas, 25 Nov. 2015, freshome.com/transitional-design/.</a:t>
            </a:r>
          </a:p>
          <a:p>
            <a:r>
              <a:rPr lang="en-US" dirty="0" err="1"/>
              <a:t>Nafie</a:t>
            </a:r>
            <a:r>
              <a:rPr lang="en-US" dirty="0"/>
              <a:t>, Coral. “19 Reasons to Love Traditional-Style Decor.” </a:t>
            </a:r>
            <a:r>
              <a:rPr lang="en-US" i="1" dirty="0"/>
              <a:t>The Spruce</a:t>
            </a:r>
            <a:r>
              <a:rPr lang="en-US" dirty="0"/>
              <a:t>, 27 Nov. 2016, www.thespruce.com/decorating-in-the-traditional-style-1977669.</a:t>
            </a:r>
          </a:p>
          <a:p>
            <a:endParaRPr lang="en-US" dirty="0"/>
          </a:p>
          <a:p>
            <a:endParaRPr lang="en-US" dirty="0"/>
          </a:p>
        </p:txBody>
      </p:sp>
    </p:spTree>
    <p:extLst>
      <p:ext uri="{BB962C8B-B14F-4D97-AF65-F5344CB8AC3E}">
        <p14:creationId xmlns:p14="http://schemas.microsoft.com/office/powerpoint/2010/main" val="1125405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Traditional</a:t>
            </a:r>
          </a:p>
        </p:txBody>
      </p:sp>
      <p:sp>
        <p:nvSpPr>
          <p:cNvPr id="3" name="Text Placeholder 2"/>
          <p:cNvSpPr>
            <a:spLocks noGrp="1"/>
          </p:cNvSpPr>
          <p:nvPr>
            <p:ph type="body" idx="1"/>
          </p:nvPr>
        </p:nvSpPr>
        <p:spPr>
          <a:xfrm>
            <a:off x="1708574" y="4400958"/>
            <a:ext cx="9052560" cy="2667831"/>
          </a:xfrm>
        </p:spPr>
        <p:txBody>
          <a:bodyPr>
            <a:normAutofit/>
          </a:bodyPr>
          <a:lstStyle/>
          <a:p>
            <a:r>
              <a:rPr lang="en-US" dirty="0"/>
              <a:t>Dark stained woods, like cherry, mahogany, oak</a:t>
            </a:r>
          </a:p>
          <a:p>
            <a:r>
              <a:rPr lang="en-US" dirty="0"/>
              <a:t>Antique furniture</a:t>
            </a:r>
          </a:p>
          <a:p>
            <a:r>
              <a:rPr lang="en-US" dirty="0"/>
              <a:t>Jewel tone or historic colors, like Williamsburg colors, blues and yellows.</a:t>
            </a:r>
          </a:p>
          <a:p>
            <a:r>
              <a:rPr lang="en-US" dirty="0"/>
              <a:t>Patterns include checks, plaids, florals, toiles, with trims and cording's.</a:t>
            </a:r>
          </a:p>
          <a:p>
            <a:r>
              <a:rPr lang="en-US" dirty="0"/>
              <a:t>Patterned oriental rugs with jewel tones.</a:t>
            </a:r>
          </a:p>
          <a:p>
            <a:endParaRPr lang="en-US" dirty="0"/>
          </a:p>
        </p:txBody>
      </p:sp>
    </p:spTree>
    <p:extLst>
      <p:ext uri="{BB962C8B-B14F-4D97-AF65-F5344CB8AC3E}">
        <p14:creationId xmlns:p14="http://schemas.microsoft.com/office/powerpoint/2010/main" val="3370206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92" y="5248656"/>
            <a:ext cx="10058400" cy="1609344"/>
          </a:xfrm>
        </p:spPr>
        <p:txBody>
          <a:bodyPr/>
          <a:lstStyle/>
          <a:p>
            <a:r>
              <a:rPr lang="en-US" dirty="0"/>
              <a:t>Study the pictures and pick out the details that make them traditional</a:t>
            </a:r>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2400296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Contemporary</a:t>
            </a:r>
          </a:p>
        </p:txBody>
      </p:sp>
      <p:sp>
        <p:nvSpPr>
          <p:cNvPr id="5" name="Text Placeholder 4"/>
          <p:cNvSpPr>
            <a:spLocks noGrp="1"/>
          </p:cNvSpPr>
          <p:nvPr>
            <p:ph type="body" idx="1"/>
          </p:nvPr>
        </p:nvSpPr>
        <p:spPr>
          <a:xfrm>
            <a:off x="2165774" y="4536374"/>
            <a:ext cx="9052560" cy="2321626"/>
          </a:xfrm>
        </p:spPr>
        <p:txBody>
          <a:bodyPr>
            <a:normAutofit/>
          </a:bodyPr>
          <a:lstStyle/>
          <a:p>
            <a:r>
              <a:rPr lang="en-US" dirty="0"/>
              <a:t>Sleek clean lines</a:t>
            </a:r>
          </a:p>
          <a:p>
            <a:r>
              <a:rPr lang="en-US" dirty="0"/>
              <a:t>Metals and glass</a:t>
            </a:r>
          </a:p>
          <a:p>
            <a:r>
              <a:rPr lang="en-US" dirty="0"/>
              <a:t>Whites, blacks and greys with pops of color</a:t>
            </a:r>
          </a:p>
          <a:p>
            <a:r>
              <a:rPr lang="en-US" dirty="0"/>
              <a:t>Minimalism</a:t>
            </a:r>
          </a:p>
          <a:p>
            <a:endParaRPr lang="en-US" dirty="0"/>
          </a:p>
        </p:txBody>
      </p:sp>
    </p:spTree>
    <p:extLst>
      <p:ext uri="{BB962C8B-B14F-4D97-AF65-F5344CB8AC3E}">
        <p14:creationId xmlns:p14="http://schemas.microsoft.com/office/powerpoint/2010/main" val="4029830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makes the rooms below contemporary?</a:t>
            </a:r>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3596805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Eclectic</a:t>
            </a:r>
          </a:p>
        </p:txBody>
      </p:sp>
      <p:sp>
        <p:nvSpPr>
          <p:cNvPr id="5" name="Text Placeholder 4"/>
          <p:cNvSpPr>
            <a:spLocks noGrp="1"/>
          </p:cNvSpPr>
          <p:nvPr>
            <p:ph type="body" idx="1"/>
          </p:nvPr>
        </p:nvSpPr>
        <p:spPr>
          <a:xfrm>
            <a:off x="2165774" y="4512623"/>
            <a:ext cx="9052560" cy="2345377"/>
          </a:xfrm>
        </p:spPr>
        <p:txBody>
          <a:bodyPr>
            <a:normAutofit/>
          </a:bodyPr>
          <a:lstStyle/>
          <a:p>
            <a:r>
              <a:rPr lang="en-US" dirty="0"/>
              <a:t>Lots of different colors</a:t>
            </a:r>
          </a:p>
          <a:p>
            <a:r>
              <a:rPr lang="en-US" dirty="0"/>
              <a:t>Lots of different fabrics, patterns, textures</a:t>
            </a:r>
          </a:p>
          <a:p>
            <a:r>
              <a:rPr lang="en-US" dirty="0"/>
              <a:t>Worldly look</a:t>
            </a:r>
          </a:p>
          <a:p>
            <a:r>
              <a:rPr lang="en-US" dirty="0"/>
              <a:t>Bohemian </a:t>
            </a:r>
          </a:p>
        </p:txBody>
      </p:sp>
      <p:sp>
        <p:nvSpPr>
          <p:cNvPr id="8" name="TextBox 7"/>
          <p:cNvSpPr txBox="1"/>
          <p:nvPr/>
        </p:nvSpPr>
        <p:spPr>
          <a:xfrm>
            <a:off x="5846618" y="3218688"/>
            <a:ext cx="2812473" cy="43891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612563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Explain the reasons this is in the eclectic style…</a:t>
            </a:r>
          </a:p>
        </p:txBody>
      </p:sp>
      <p:sp>
        <p:nvSpPr>
          <p:cNvPr id="3" name="Content Placeholder 2"/>
          <p:cNvSpPr>
            <a:spLocks noGrp="1"/>
          </p:cNvSpPr>
          <p:nvPr>
            <p:ph sz="half" idx="1"/>
          </p:nvPr>
        </p:nvSpPr>
        <p:spPr/>
        <p:txBody>
          <a:bodyPr/>
          <a:lstStyle/>
          <a:p>
            <a:endParaRPr lang="en-US"/>
          </a:p>
        </p:txBody>
      </p:sp>
    </p:spTree>
    <p:extLst>
      <p:ext uri="{BB962C8B-B14F-4D97-AF65-F5344CB8AC3E}">
        <p14:creationId xmlns:p14="http://schemas.microsoft.com/office/powerpoint/2010/main" val="2128161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Transitional</a:t>
            </a:r>
          </a:p>
        </p:txBody>
      </p:sp>
      <p:sp>
        <p:nvSpPr>
          <p:cNvPr id="5" name="Text Placeholder 4"/>
          <p:cNvSpPr>
            <a:spLocks noGrp="1"/>
          </p:cNvSpPr>
          <p:nvPr>
            <p:ph type="body" idx="1"/>
          </p:nvPr>
        </p:nvSpPr>
        <p:spPr>
          <a:xfrm>
            <a:off x="2167128" y="4521292"/>
            <a:ext cx="9052560" cy="1586484"/>
          </a:xfrm>
        </p:spPr>
        <p:txBody>
          <a:bodyPr>
            <a:normAutofit/>
          </a:bodyPr>
          <a:lstStyle/>
          <a:p>
            <a:r>
              <a:rPr lang="en-US" dirty="0"/>
              <a:t>Traditional style with contemporary twist</a:t>
            </a:r>
          </a:p>
          <a:p>
            <a:r>
              <a:rPr lang="en-US" dirty="0"/>
              <a:t>Whites, dark stains, bright accents with contemporary artwork</a:t>
            </a:r>
          </a:p>
          <a:p>
            <a:r>
              <a:rPr lang="en-US" dirty="0"/>
              <a:t>Sleek lines on furniture, windows, but warmer than straight contemporary.</a:t>
            </a:r>
          </a:p>
        </p:txBody>
      </p:sp>
    </p:spTree>
    <p:extLst>
      <p:ext uri="{BB962C8B-B14F-4D97-AF65-F5344CB8AC3E}">
        <p14:creationId xmlns:p14="http://schemas.microsoft.com/office/powerpoint/2010/main" val="2516986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elements make these spaces transitional?</a:t>
            </a:r>
          </a:p>
        </p:txBody>
      </p:sp>
      <p:sp>
        <p:nvSpPr>
          <p:cNvPr id="3" name="Content Placeholder 2"/>
          <p:cNvSpPr>
            <a:spLocks noGrp="1"/>
          </p:cNvSpPr>
          <p:nvPr>
            <p:ph sz="half" idx="1"/>
          </p:nvPr>
        </p:nvSpPr>
        <p:spPr/>
        <p:txBody>
          <a:bodyPr/>
          <a:lstStyle/>
          <a:p>
            <a:endParaRPr lang="en-US" dirty="0"/>
          </a:p>
        </p:txBody>
      </p:sp>
      <p:sp>
        <p:nvSpPr>
          <p:cNvPr id="8" name="Content Placeholder 2"/>
          <p:cNvSpPr>
            <a:spLocks noGrp="1"/>
          </p:cNvSpPr>
          <p:nvPr>
            <p:ph sz="half" idx="1"/>
          </p:nvPr>
        </p:nvSpPr>
        <p:spPr>
          <a:xfrm>
            <a:off x="6373368" y="2194560"/>
            <a:ext cx="4754880" cy="3977640"/>
          </a:xfrm>
        </p:spPr>
        <p:txBody>
          <a:bodyPr/>
          <a:lstStyle/>
          <a:p>
            <a:endParaRPr lang="en-US" dirty="0"/>
          </a:p>
        </p:txBody>
      </p:sp>
    </p:spTree>
    <p:extLst>
      <p:ext uri="{BB962C8B-B14F-4D97-AF65-F5344CB8AC3E}">
        <p14:creationId xmlns:p14="http://schemas.microsoft.com/office/powerpoint/2010/main" val="39990666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1177</TotalTime>
  <Words>817</Words>
  <Application>Microsoft Office PowerPoint</Application>
  <PresentationFormat>Widescreen</PresentationFormat>
  <Paragraphs>63</Paragraphs>
  <Slides>13</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Mangal</vt:lpstr>
      <vt:lpstr>Rockwell</vt:lpstr>
      <vt:lpstr>Rockwell Condensed</vt:lpstr>
      <vt:lpstr>Wingdings</vt:lpstr>
      <vt:lpstr>Wood Type</vt:lpstr>
      <vt:lpstr>Design styles</vt:lpstr>
      <vt:lpstr>Traditional</vt:lpstr>
      <vt:lpstr>Study the pictures and pick out the details that make them traditional</vt:lpstr>
      <vt:lpstr>Contemporary</vt:lpstr>
      <vt:lpstr>What makes the rooms below contemporary?</vt:lpstr>
      <vt:lpstr>Eclectic</vt:lpstr>
      <vt:lpstr>Explain the reasons this is in the eclectic style…</vt:lpstr>
      <vt:lpstr>Transitional</vt:lpstr>
      <vt:lpstr>What elements make these spaces transitional?</vt:lpstr>
      <vt:lpstr>Cottage</vt:lpstr>
      <vt:lpstr>What are the cottage elements in the two pictures?</vt:lpstr>
      <vt:lpstr>Other styles</vt:lpstr>
      <vt:lpstr>PowerPoint Presentation</vt:lpstr>
    </vt:vector>
  </TitlesOfParts>
  <Company>Winston-Salem/Forsyth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styles:</dc:title>
  <dc:creator>Myers, Robin C</dc:creator>
  <cp:lastModifiedBy>Angela LeMay</cp:lastModifiedBy>
  <cp:revision>36</cp:revision>
  <dcterms:created xsi:type="dcterms:W3CDTF">2017-09-07T02:40:14Z</dcterms:created>
  <dcterms:modified xsi:type="dcterms:W3CDTF">2018-04-25T23:20:04Z</dcterms:modified>
</cp:coreProperties>
</file>