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58"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0"/>
    <p:restoredTop sz="94676"/>
  </p:normalViewPr>
  <p:slideViewPr>
    <p:cSldViewPr snapToGrid="0" snapToObjects="1">
      <p:cViewPr varScale="1">
        <p:scale>
          <a:sx n="68" d="100"/>
          <a:sy n="68"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3D7CD-B786-A841-AFBF-E1ACFA3AA238}"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B24B6-6FC4-8F49-A899-1DC559BC6DBC}" type="slidenum">
              <a:rPr lang="en-US" smtClean="0"/>
              <a:t>‹#›</a:t>
            </a:fld>
            <a:endParaRPr lang="en-US"/>
          </a:p>
        </p:txBody>
      </p:sp>
    </p:spTree>
    <p:extLst>
      <p:ext uri="{BB962C8B-B14F-4D97-AF65-F5344CB8AC3E}">
        <p14:creationId xmlns:p14="http://schemas.microsoft.com/office/powerpoint/2010/main" val="103346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Flooring Materials</a:t>
            </a:r>
          </a:p>
        </p:txBody>
      </p:sp>
      <p:sp>
        <p:nvSpPr>
          <p:cNvPr id="3" name="Subtitle 2"/>
          <p:cNvSpPr>
            <a:spLocks noGrp="1"/>
          </p:cNvSpPr>
          <p:nvPr>
            <p:ph type="subTitle" idx="1"/>
          </p:nvPr>
        </p:nvSpPr>
        <p:spPr/>
        <p:txBody>
          <a:bodyPr/>
          <a:lstStyle/>
          <a:p>
            <a:r>
              <a:rPr lang="en-US" dirty="0"/>
              <a:t>3.04 understand materials and finishes of residential design</a:t>
            </a:r>
          </a:p>
        </p:txBody>
      </p:sp>
    </p:spTree>
    <p:extLst>
      <p:ext uri="{BB962C8B-B14F-4D97-AF65-F5344CB8AC3E}">
        <p14:creationId xmlns:p14="http://schemas.microsoft.com/office/powerpoint/2010/main" val="51524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Flooring</a:t>
            </a:r>
          </a:p>
        </p:txBody>
      </p:sp>
      <p:sp>
        <p:nvSpPr>
          <p:cNvPr id="3" name="Content Placeholder 2"/>
          <p:cNvSpPr>
            <a:spLocks noGrp="1"/>
          </p:cNvSpPr>
          <p:nvPr>
            <p:ph idx="1"/>
          </p:nvPr>
        </p:nvSpPr>
        <p:spPr>
          <a:xfrm>
            <a:off x="1295401" y="2556932"/>
            <a:ext cx="9601196" cy="3698094"/>
          </a:xfrm>
        </p:spPr>
        <p:txBody>
          <a:bodyPr>
            <a:normAutofit/>
          </a:bodyPr>
          <a:lstStyle/>
          <a:p>
            <a:r>
              <a:rPr lang="en-US" sz="4400" dirty="0"/>
              <a:t>Carpet</a:t>
            </a:r>
          </a:p>
          <a:p>
            <a:pPr marL="1200150" lvl="1" indent="-742950">
              <a:buFont typeface="+mj-lt"/>
              <a:buAutoNum type="arabicPeriod"/>
            </a:pPr>
            <a:r>
              <a:rPr lang="en-US" sz="3600" dirty="0"/>
              <a:t>Wall-to-wall/Roll</a:t>
            </a:r>
          </a:p>
          <a:p>
            <a:pPr marL="1200150" lvl="1" indent="-742950">
              <a:buFont typeface="+mj-lt"/>
              <a:buAutoNum type="arabicPeriod"/>
            </a:pPr>
            <a:r>
              <a:rPr lang="en-US" sz="3600" dirty="0"/>
              <a:t>Carpet tiles</a:t>
            </a:r>
          </a:p>
          <a:p>
            <a:pPr marL="742950" indent="-742950">
              <a:buFont typeface="+mj-lt"/>
              <a:buAutoNum type="arabicPeriod"/>
            </a:pPr>
            <a:endParaRPr lang="en-US" sz="4400" dirty="0"/>
          </a:p>
        </p:txBody>
      </p:sp>
    </p:spTree>
    <p:extLst>
      <p:ext uri="{BB962C8B-B14F-4D97-AF65-F5344CB8AC3E}">
        <p14:creationId xmlns:p14="http://schemas.microsoft.com/office/powerpoint/2010/main" val="6651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Flooring</a:t>
            </a:r>
          </a:p>
        </p:txBody>
      </p:sp>
      <p:sp>
        <p:nvSpPr>
          <p:cNvPr id="3" name="Content Placeholder 2"/>
          <p:cNvSpPr>
            <a:spLocks noGrp="1"/>
          </p:cNvSpPr>
          <p:nvPr>
            <p:ph idx="1"/>
          </p:nvPr>
        </p:nvSpPr>
        <p:spPr/>
        <p:txBody>
          <a:bodyPr>
            <a:normAutofit/>
          </a:bodyPr>
          <a:lstStyle/>
          <a:p>
            <a:pPr marL="1371600" lvl="3" indent="0" algn="ctr">
              <a:buNone/>
            </a:pPr>
            <a:r>
              <a:rPr lang="en-US" sz="3600" i="1" dirty="0"/>
              <a:t>Insert pictures of each type of carpet in a room and discuss proper </a:t>
            </a:r>
            <a:r>
              <a:rPr lang="en-US" sz="3600" i="1" u="sng" dirty="0"/>
              <a:t>applications</a:t>
            </a:r>
            <a:r>
              <a:rPr lang="en-US" sz="3600" i="1" dirty="0"/>
              <a:t> (i.e. where in a house should this be used and why, or what style of design does this work with and why, or what type of room does this best work for and why, etc.)</a:t>
            </a:r>
          </a:p>
        </p:txBody>
      </p:sp>
    </p:spTree>
    <p:extLst>
      <p:ext uri="{BB962C8B-B14F-4D97-AF65-F5344CB8AC3E}">
        <p14:creationId xmlns:p14="http://schemas.microsoft.com/office/powerpoint/2010/main" val="69359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Flooring</a:t>
            </a:r>
          </a:p>
        </p:txBody>
      </p:sp>
      <p:sp>
        <p:nvSpPr>
          <p:cNvPr id="3" name="Content Placeholder 2"/>
          <p:cNvSpPr>
            <a:spLocks noGrp="1"/>
          </p:cNvSpPr>
          <p:nvPr>
            <p:ph idx="1"/>
          </p:nvPr>
        </p:nvSpPr>
        <p:spPr/>
        <p:txBody>
          <a:bodyPr>
            <a:normAutofit/>
          </a:bodyPr>
          <a:lstStyle/>
          <a:p>
            <a:pPr lvl="3"/>
            <a:r>
              <a:rPr lang="en-US" sz="3600" dirty="0"/>
              <a:t>Vinyl</a:t>
            </a:r>
          </a:p>
          <a:p>
            <a:pPr marL="2571750" lvl="4" indent="-742950">
              <a:buFont typeface="+mj-lt"/>
              <a:buAutoNum type="arabicPeriod"/>
            </a:pPr>
            <a:r>
              <a:rPr lang="en-US" sz="3600" dirty="0"/>
              <a:t>Sheet Vinyl</a:t>
            </a:r>
          </a:p>
          <a:p>
            <a:pPr marL="2571750" lvl="4" indent="-742950">
              <a:buFont typeface="+mj-lt"/>
              <a:buAutoNum type="arabicPeriod"/>
            </a:pPr>
            <a:r>
              <a:rPr lang="en-US" sz="3600" dirty="0"/>
              <a:t>Luxury Vinyl Time (LVT)</a:t>
            </a:r>
          </a:p>
          <a:p>
            <a:pPr lvl="3"/>
            <a:r>
              <a:rPr lang="en-US" sz="3600" dirty="0"/>
              <a:t>Cork</a:t>
            </a:r>
          </a:p>
          <a:p>
            <a:pPr marL="0" marR="0" lvl="3"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57211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Flooring</a:t>
            </a:r>
          </a:p>
        </p:txBody>
      </p:sp>
      <p:sp>
        <p:nvSpPr>
          <p:cNvPr id="3" name="Content Placeholder 2"/>
          <p:cNvSpPr>
            <a:spLocks noGrp="1"/>
          </p:cNvSpPr>
          <p:nvPr>
            <p:ph idx="1"/>
          </p:nvPr>
        </p:nvSpPr>
        <p:spPr/>
        <p:txBody>
          <a:bodyPr>
            <a:normAutofit/>
          </a:bodyPr>
          <a:lstStyle/>
          <a:p>
            <a:pPr marL="1371600" lvl="3" indent="0">
              <a:buNone/>
            </a:pPr>
            <a:endParaRPr lang="en-US" sz="3600" dirty="0"/>
          </a:p>
          <a:p>
            <a:pPr marL="1371600" lvl="3" indent="0" algn="ctr">
              <a:buNone/>
            </a:pPr>
            <a:r>
              <a:rPr lang="en-US" sz="3600" i="1" dirty="0"/>
              <a:t>Insert pictures of each type of resilient flooring in a room and discuss proper applications</a:t>
            </a:r>
          </a:p>
        </p:txBody>
      </p:sp>
    </p:spTree>
    <p:extLst>
      <p:ext uri="{BB962C8B-B14F-4D97-AF65-F5344CB8AC3E}">
        <p14:creationId xmlns:p14="http://schemas.microsoft.com/office/powerpoint/2010/main" val="88841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Flooring</a:t>
            </a:r>
          </a:p>
        </p:txBody>
      </p:sp>
      <p:sp>
        <p:nvSpPr>
          <p:cNvPr id="3" name="Content Placeholder 2"/>
          <p:cNvSpPr>
            <a:spLocks noGrp="1"/>
          </p:cNvSpPr>
          <p:nvPr>
            <p:ph idx="1"/>
          </p:nvPr>
        </p:nvSpPr>
        <p:spPr/>
        <p:txBody>
          <a:bodyPr>
            <a:normAutofit/>
          </a:bodyPr>
          <a:lstStyle/>
          <a:p>
            <a:pPr lvl="3"/>
            <a:r>
              <a:rPr lang="en-US" sz="3600" dirty="0"/>
              <a:t>Wood</a:t>
            </a:r>
          </a:p>
          <a:p>
            <a:pPr marL="2571750" lvl="4" indent="-742950">
              <a:buFont typeface="+mj-lt"/>
              <a:buAutoNum type="arabicPeriod"/>
            </a:pPr>
            <a:r>
              <a:rPr lang="en-US" sz="3600" dirty="0"/>
              <a:t>Solid</a:t>
            </a:r>
          </a:p>
          <a:p>
            <a:pPr marL="2571750" lvl="4" indent="-742950">
              <a:buFont typeface="+mj-lt"/>
              <a:buAutoNum type="arabicPeriod"/>
            </a:pPr>
            <a:r>
              <a:rPr lang="en-US" sz="3600" dirty="0"/>
              <a:t>Engineered</a:t>
            </a:r>
          </a:p>
          <a:p>
            <a:pPr marL="1828800" lvl="4" indent="0">
              <a:buNone/>
            </a:pPr>
            <a:endParaRPr lang="en-US" sz="3600" dirty="0"/>
          </a:p>
          <a:p>
            <a:pPr marL="0" marR="0" lvl="3"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79741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Flooring</a:t>
            </a:r>
          </a:p>
        </p:txBody>
      </p:sp>
      <p:sp>
        <p:nvSpPr>
          <p:cNvPr id="3" name="Content Placeholder 2"/>
          <p:cNvSpPr>
            <a:spLocks noGrp="1"/>
          </p:cNvSpPr>
          <p:nvPr>
            <p:ph idx="1"/>
          </p:nvPr>
        </p:nvSpPr>
        <p:spPr/>
        <p:txBody>
          <a:bodyPr>
            <a:normAutofit/>
          </a:bodyPr>
          <a:lstStyle/>
          <a:p>
            <a:pPr marL="1371600" lvl="3" indent="0">
              <a:buNone/>
            </a:pPr>
            <a:endParaRPr lang="en-US" sz="3600" dirty="0"/>
          </a:p>
          <a:p>
            <a:pPr marL="1371600" lvl="3" indent="0" algn="ctr">
              <a:buNone/>
            </a:pPr>
            <a:r>
              <a:rPr lang="en-US" sz="3600" i="1" dirty="0"/>
              <a:t>Insert pictures of each type of wood flooring in a room and discuss proper applications</a:t>
            </a:r>
          </a:p>
        </p:txBody>
      </p:sp>
    </p:spTree>
    <p:extLst>
      <p:ext uri="{BB962C8B-B14F-4D97-AF65-F5344CB8AC3E}">
        <p14:creationId xmlns:p14="http://schemas.microsoft.com/office/powerpoint/2010/main" val="101141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Flooring</a:t>
            </a:r>
          </a:p>
        </p:txBody>
      </p:sp>
      <p:sp>
        <p:nvSpPr>
          <p:cNvPr id="3" name="Content Placeholder 2"/>
          <p:cNvSpPr>
            <a:spLocks noGrp="1"/>
          </p:cNvSpPr>
          <p:nvPr>
            <p:ph idx="1"/>
          </p:nvPr>
        </p:nvSpPr>
        <p:spPr/>
        <p:txBody>
          <a:bodyPr>
            <a:normAutofit/>
          </a:bodyPr>
          <a:lstStyle/>
          <a:p>
            <a:pPr lvl="3"/>
            <a:r>
              <a:rPr lang="en-US" sz="3600" dirty="0"/>
              <a:t>Laminate</a:t>
            </a:r>
          </a:p>
          <a:p>
            <a:pPr lvl="3"/>
            <a:r>
              <a:rPr lang="en-US" sz="3600" dirty="0"/>
              <a:t>Bamboo</a:t>
            </a:r>
          </a:p>
          <a:p>
            <a:pPr lvl="3"/>
            <a:r>
              <a:rPr lang="en-US" sz="3600" dirty="0"/>
              <a:t>Stone</a:t>
            </a:r>
          </a:p>
          <a:p>
            <a:pPr lvl="3"/>
            <a:r>
              <a:rPr lang="en-US" sz="3600" dirty="0"/>
              <a:t>Ceramic Tile</a:t>
            </a:r>
          </a:p>
          <a:p>
            <a:pPr marL="0" marR="0" lvl="3"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23627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Flooring</a:t>
            </a:r>
          </a:p>
        </p:txBody>
      </p:sp>
      <p:sp>
        <p:nvSpPr>
          <p:cNvPr id="3" name="Content Placeholder 2"/>
          <p:cNvSpPr>
            <a:spLocks noGrp="1"/>
          </p:cNvSpPr>
          <p:nvPr>
            <p:ph idx="1"/>
          </p:nvPr>
        </p:nvSpPr>
        <p:spPr/>
        <p:txBody>
          <a:bodyPr>
            <a:normAutofit/>
          </a:bodyPr>
          <a:lstStyle/>
          <a:p>
            <a:pPr marL="1371600" lvl="3" indent="0">
              <a:buNone/>
            </a:pPr>
            <a:endParaRPr lang="en-US" sz="3600" dirty="0"/>
          </a:p>
          <a:p>
            <a:pPr marL="1371600" lvl="3" indent="0" algn="ctr">
              <a:buNone/>
            </a:pPr>
            <a:r>
              <a:rPr lang="en-US" sz="3600" i="1" dirty="0"/>
              <a:t>Insert pictures of each type of hard flooring in a room and discuss proper applications</a:t>
            </a:r>
          </a:p>
        </p:txBody>
      </p:sp>
    </p:spTree>
    <p:extLst>
      <p:ext uri="{BB962C8B-B14F-4D97-AF65-F5344CB8AC3E}">
        <p14:creationId xmlns:p14="http://schemas.microsoft.com/office/powerpoint/2010/main" val="3603867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TotalTime>
  <Words>152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Flooring Materials</vt:lpstr>
      <vt:lpstr>Soft Flooring</vt:lpstr>
      <vt:lpstr>Soft Flooring</vt:lpstr>
      <vt:lpstr>Resilient Flooring</vt:lpstr>
      <vt:lpstr>Resilient Flooring</vt:lpstr>
      <vt:lpstr>Hard Flooring</vt:lpstr>
      <vt:lpstr>Hard Flooring</vt:lpstr>
      <vt:lpstr>Hard Flooring</vt:lpstr>
      <vt:lpstr>Hard Flooring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Flooring Materials</dc:title>
  <dc:creator>Angela LeMay</dc:creator>
  <cp:lastModifiedBy>Angela LeMay</cp:lastModifiedBy>
  <cp:revision>3</cp:revision>
  <dcterms:created xsi:type="dcterms:W3CDTF">2018-02-01T20:16:06Z</dcterms:created>
  <dcterms:modified xsi:type="dcterms:W3CDTF">2018-02-09T23:28:44Z</dcterms:modified>
</cp:coreProperties>
</file>