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3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0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FEFD-6526-4DFF-B5A7-FF7E1D5004C9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89B3-85EC-4C11-9C98-45424D95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2.02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4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UNIT 2.02</a:t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Management/Leadership </a:t>
            </a:r>
            <a:r>
              <a:rPr lang="en-US" b="1" dirty="0" smtClean="0">
                <a:solidFill>
                  <a:srgbClr val="FF0000"/>
                </a:solidFill>
              </a:rPr>
              <a:t>behaviors and characteristics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 Vision</a:t>
            </a:r>
          </a:p>
          <a:p>
            <a:r>
              <a:rPr lang="en-US" dirty="0"/>
              <a:t>B.  Communication</a:t>
            </a:r>
          </a:p>
          <a:p>
            <a:r>
              <a:rPr lang="en-US" dirty="0"/>
              <a:t>C.  Persistence</a:t>
            </a:r>
          </a:p>
          <a:p>
            <a:r>
              <a:rPr lang="en-US" dirty="0"/>
              <a:t>D.  Organizational Skills</a:t>
            </a:r>
          </a:p>
          <a:p>
            <a:r>
              <a:rPr lang="en-US" dirty="0"/>
              <a:t>E.  Responsibility</a:t>
            </a:r>
          </a:p>
          <a:p>
            <a:r>
              <a:rPr lang="en-US" dirty="0"/>
              <a:t>F.  Ability to delegate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Unit 2.02</vt:lpstr>
      <vt:lpstr>UNIT 2.02 Management/Leadership behaviors and characteristics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2.02</dc:title>
  <dc:creator>cmagno</dc:creator>
  <cp:lastModifiedBy>cmagno</cp:lastModifiedBy>
  <cp:revision>2</cp:revision>
  <cp:lastPrinted>2016-01-21T18:39:30Z</cp:lastPrinted>
  <dcterms:created xsi:type="dcterms:W3CDTF">2016-01-21T18:37:51Z</dcterms:created>
  <dcterms:modified xsi:type="dcterms:W3CDTF">2016-01-21T18:42:33Z</dcterms:modified>
</cp:coreProperties>
</file>